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7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15"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62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04.10.2021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slow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04.10.2021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04.10.2021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dissolve/>
  </p:transition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00109"/>
            <a:ext cx="7772400" cy="2214577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Неделя безопасности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200" dirty="0" smtClean="0"/>
              <a:t>Средняя, старшая группа.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ГБДОУ НАО 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«Детский сад п. Хорей-Вер»</a:t>
            </a:r>
          </a:p>
          <a:p>
            <a:pPr algn="r"/>
            <a:endParaRPr lang="ru-RU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G_20210930_134749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71472" y="1928802"/>
            <a:ext cx="3792000" cy="2844000"/>
          </a:xfrm>
        </p:spPr>
      </p:pic>
      <p:pic>
        <p:nvPicPr>
          <p:cNvPr id="6" name="Содержимое 5" descr="IMG_20210930_134759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786314" y="4071942"/>
            <a:ext cx="3456000" cy="2592000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>
                <a:solidFill>
                  <a:srgbClr val="FF0000"/>
                </a:solidFill>
              </a:rPr>
              <a:t>Дети+родители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7" name="Рисунок 6" descr="IMG_20210930_13470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29190" y="1571612"/>
            <a:ext cx="3120000" cy="2340000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G_20211001_143125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1571612"/>
            <a:ext cx="4038600" cy="3028950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Азбука безопасности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8" name="Содержимое 7" descr="IMG_20211001_143148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3438" y="2714620"/>
            <a:ext cx="4038600" cy="3028950"/>
          </a:xfr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Итоговое мероприятие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«Знай, умей, действуй!»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" name="Рисунок 2" descr="IMG-20211004-WA000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1357298"/>
            <a:ext cx="3348000" cy="4464000"/>
          </a:xfrm>
          <a:prstGeom prst="rect">
            <a:avLst/>
          </a:prstGeom>
        </p:spPr>
      </p:pic>
      <p:pic>
        <p:nvPicPr>
          <p:cNvPr id="5" name="Рисунок 4" descr="IMG-20211004-WA000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6314" y="1428736"/>
            <a:ext cx="3942000" cy="5256000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G-20211004-WA0008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071538" y="1428736"/>
            <a:ext cx="3321000" cy="4428000"/>
          </a:xfrm>
        </p:spPr>
      </p:pic>
      <p:pic>
        <p:nvPicPr>
          <p:cNvPr id="6" name="Содержимое 5" descr="IMG-20211004-WA0009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929190" y="1785926"/>
            <a:ext cx="3394472" cy="4525962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«Пожарные на учениях»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G-20211004-WA0010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142976" y="1285860"/>
            <a:ext cx="3394472" cy="4525962"/>
          </a:xfrm>
        </p:spPr>
      </p:pic>
      <p:pic>
        <p:nvPicPr>
          <p:cNvPr id="6" name="Содержимое 5" descr="IMG-20211004-WA0013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072066" y="1714488"/>
            <a:ext cx="3394472" cy="4525962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«Спасатели»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G-20211004-WA0014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928662" y="1214422"/>
            <a:ext cx="3394472" cy="4525962"/>
          </a:xfrm>
        </p:spPr>
      </p:pic>
      <p:pic>
        <p:nvPicPr>
          <p:cNvPr id="6" name="Содержимое 5" descr="IMG-20211004-WA0015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929190" y="1785926"/>
            <a:ext cx="3394472" cy="4525962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«Светофор»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G_20210927_162127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928662" y="3929066"/>
            <a:ext cx="3408000" cy="2556000"/>
          </a:xfrm>
        </p:spPr>
      </p:pic>
      <p:pic>
        <p:nvPicPr>
          <p:cNvPr id="6" name="Содержимое 5" descr="IMG_20210927_160355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429256" y="4143380"/>
            <a:ext cx="3216000" cy="2412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solidFill>
                  <a:srgbClr val="FF0000"/>
                </a:solidFill>
              </a:rPr>
              <a:t>Расскраски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7" name="Рисунок 6" descr="IMG_20210927_16331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57818" y="214290"/>
            <a:ext cx="2754000" cy="3672000"/>
          </a:xfrm>
          <a:prstGeom prst="rect">
            <a:avLst/>
          </a:prstGeom>
        </p:spPr>
      </p:pic>
      <p:pic>
        <p:nvPicPr>
          <p:cNvPr id="8" name="Рисунок 7" descr="IMG_20210927_16040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500166" y="1214422"/>
            <a:ext cx="3408000" cy="2556000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G_20210924_091035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57158" y="1142984"/>
            <a:ext cx="2349000" cy="3132000"/>
          </a:xfrm>
        </p:spPr>
      </p:pic>
      <p:pic>
        <p:nvPicPr>
          <p:cNvPr id="6" name="Содержимое 5" descr="IMG_20210924_090817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929322" y="2285992"/>
            <a:ext cx="2835000" cy="3780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Настольные игры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8" name="Рисунок 7" descr="IMG_20210924_09074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71802" y="1428736"/>
            <a:ext cx="2538000" cy="3384000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G_20210924_091904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57158" y="1214422"/>
            <a:ext cx="2160000" cy="2880000"/>
          </a:xfrm>
        </p:spPr>
      </p:pic>
      <p:pic>
        <p:nvPicPr>
          <p:cNvPr id="6" name="Содержимое 5" descr="IMG_20210924_092130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929322" y="2786058"/>
            <a:ext cx="2916000" cy="3888000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Беседа «Опасные ситуации»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2" name="Рисунок 11" descr="IMG_20210924_09255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714612" y="1643050"/>
            <a:ext cx="2997000" cy="3996000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G_20210922_113456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85720" y="1785926"/>
            <a:ext cx="4038600" cy="3028950"/>
          </a:xfrm>
        </p:spPr>
      </p:pic>
      <p:pic>
        <p:nvPicPr>
          <p:cNvPr id="6" name="Содержимое 5" descr="IMG_20210922_113802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572000" y="2857496"/>
            <a:ext cx="4038600" cy="3028950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Уроки тетушки Совы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G_20210927_164129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42910" y="1714488"/>
            <a:ext cx="4038600" cy="3028950"/>
          </a:xfrm>
        </p:spPr>
      </p:pic>
      <p:pic>
        <p:nvPicPr>
          <p:cNvPr id="6" name="Содержимое 5" descr="IMG_20210927_163634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357818" y="1714488"/>
            <a:ext cx="3394472" cy="4525962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ПДД (игры с макетом)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Поехали!!!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8" name="Содержимое 7" descr="IMG_20210920_095725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429256" y="1714488"/>
            <a:ext cx="3394472" cy="4525962"/>
          </a:xfrm>
        </p:spPr>
      </p:pic>
      <p:pic>
        <p:nvPicPr>
          <p:cNvPr id="10" name="Содержимое 9" descr="IMG_20210920_095728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1214414" y="1285860"/>
            <a:ext cx="3394472" cy="4525962"/>
          </a:xfr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Содержимое 8" descr="1113834В1.1.2021.4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1285860"/>
            <a:ext cx="2700373" cy="3816000"/>
          </a:xfrm>
        </p:spPr>
      </p:pic>
      <p:pic>
        <p:nvPicPr>
          <p:cNvPr id="10" name="Содержимое 9" descr="1113834В1.2.2021.4.pn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6215074" y="2643182"/>
            <a:ext cx="2700373" cy="3816000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Международная викторина по ПДД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1" name="Рисунок 10" descr="1113834В1.3.2021.4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357554" y="1857364"/>
            <a:ext cx="2700385" cy="3816000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G_20210927_16424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1285860"/>
            <a:ext cx="4320000" cy="3240000"/>
          </a:xfrm>
        </p:spPr>
      </p:pic>
      <p:pic>
        <p:nvPicPr>
          <p:cNvPr id="6" name="Содержимое 5" descr="IMG_20210930_135118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857752" y="3071810"/>
            <a:ext cx="4038600" cy="3028950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Своими руками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50</TotalTime>
  <Words>52</Words>
  <PresentationFormat>Экран (4:3)</PresentationFormat>
  <Paragraphs>17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Открытая</vt:lpstr>
      <vt:lpstr>Неделя безопасности Средняя, старшая группа.</vt:lpstr>
      <vt:lpstr>Расскраски</vt:lpstr>
      <vt:lpstr>Настольные игры</vt:lpstr>
      <vt:lpstr>Беседа «Опасные ситуации»</vt:lpstr>
      <vt:lpstr>Уроки тетушки Совы</vt:lpstr>
      <vt:lpstr>ПДД (игры с макетом)</vt:lpstr>
      <vt:lpstr>Поехали!!!</vt:lpstr>
      <vt:lpstr>Международная викторина по ПДД</vt:lpstr>
      <vt:lpstr>Своими руками</vt:lpstr>
      <vt:lpstr>Дети+родители</vt:lpstr>
      <vt:lpstr>Азбука безопасности</vt:lpstr>
      <vt:lpstr>Итоговое мероприятие  «Знай, умей, действуй!»</vt:lpstr>
      <vt:lpstr>«Пожарные на учениях»</vt:lpstr>
      <vt:lpstr>«Спасатели»</vt:lpstr>
      <vt:lpstr>«Светофор»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Неделя безопасности Средняя, старшая группа.</dc:title>
  <dc:creator>Admin</dc:creator>
  <cp:lastModifiedBy>Admin</cp:lastModifiedBy>
  <cp:revision>10</cp:revision>
  <dcterms:created xsi:type="dcterms:W3CDTF">2021-10-03T15:27:01Z</dcterms:created>
  <dcterms:modified xsi:type="dcterms:W3CDTF">2021-10-04T10:16:08Z</dcterms:modified>
</cp:coreProperties>
</file>