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47204-44FF-47C0-8470-1A55FBB9310D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65810-AA10-49D0-82B4-6FEC9B24A0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411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1.Солнце;2.Звезда;3.Пугавица;4.Карман;5.Бантики на волосах.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65810-AA10-49D0-82B4-6FEC9B24A08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18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65810-AA10-49D0-82B4-6FEC9B24A08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223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1)Шуба;</a:t>
            </a:r>
            <a:r>
              <a:rPr lang="ru-RU" baseline="0" dirty="0" smtClean="0"/>
              <a:t> 2) Куртка; 3) Шинель.     1)Палка; 2) Автомат; 3) Бумеранг.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F65810-AA10-49D0-82B4-6FEC9B24A08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6028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16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23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320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9525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266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151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540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82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277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813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7086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FA194-7713-43A0-A64E-A83E1D6BEE1F}" type="datetimeFigureOut">
              <a:rPr lang="ru-RU" smtClean="0"/>
              <a:t>13.05.2022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E6D06-9591-4406-AE55-4B671BF25A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840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8.png"/><Relationship Id="rId18" Type="http://schemas.microsoft.com/office/2007/relationships/hdphoto" Target="../media/hdphoto7.wdp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12" Type="http://schemas.microsoft.com/office/2007/relationships/hdphoto" Target="../media/hdphoto4.wdp"/><Relationship Id="rId17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5" Type="http://schemas.openxmlformats.org/officeDocument/2006/relationships/image" Target="../media/image9.png"/><Relationship Id="rId10" Type="http://schemas.microsoft.com/office/2007/relationships/hdphoto" Target="../media/hdphoto3.wdp"/><Relationship Id="rId4" Type="http://schemas.openxmlformats.org/officeDocument/2006/relationships/image" Target="../media/image3.jpg"/><Relationship Id="rId9" Type="http://schemas.openxmlformats.org/officeDocument/2006/relationships/image" Target="../media/image6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13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2.png"/><Relationship Id="rId12" Type="http://schemas.microsoft.com/office/2007/relationships/hdphoto" Target="../media/hdphoto10.wdp"/><Relationship Id="rId2" Type="http://schemas.openxmlformats.org/officeDocument/2006/relationships/audio" Target="../media/audio1.wav"/><Relationship Id="rId16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11" Type="http://schemas.openxmlformats.org/officeDocument/2006/relationships/image" Target="../media/image15.png"/><Relationship Id="rId5" Type="http://schemas.openxmlformats.org/officeDocument/2006/relationships/image" Target="../media/image11.png"/><Relationship Id="rId15" Type="http://schemas.microsoft.com/office/2007/relationships/hdphoto" Target="../media/hdphoto11.wdp"/><Relationship Id="rId10" Type="http://schemas.openxmlformats.org/officeDocument/2006/relationships/image" Target="../media/image14.gif"/><Relationship Id="rId4" Type="http://schemas.openxmlformats.org/officeDocument/2006/relationships/image" Target="../media/image3.jp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19.pn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3.jpg"/><Relationship Id="rId7" Type="http://schemas.microsoft.com/office/2007/relationships/hdphoto" Target="../media/hdphoto1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microsoft.com/office/2007/relationships/hdphoto" Target="../media/hdphoto17.wdp"/><Relationship Id="rId18" Type="http://schemas.microsoft.com/office/2007/relationships/hdphoto" Target="../media/hdphoto19.wdp"/><Relationship Id="rId3" Type="http://schemas.openxmlformats.org/officeDocument/2006/relationships/audio" Target="../media/audio1.wav"/><Relationship Id="rId7" Type="http://schemas.microsoft.com/office/2007/relationships/hdphoto" Target="../media/hdphoto14.wdp"/><Relationship Id="rId12" Type="http://schemas.openxmlformats.org/officeDocument/2006/relationships/image" Target="../media/image31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3.png"/><Relationship Id="rId20" Type="http://schemas.microsoft.com/office/2007/relationships/hdphoto" Target="../media/hdphoto20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microsoft.com/office/2007/relationships/hdphoto" Target="../media/hdphoto16.wdp"/><Relationship Id="rId5" Type="http://schemas.openxmlformats.org/officeDocument/2006/relationships/image" Target="../media/image27.jpg"/><Relationship Id="rId15" Type="http://schemas.microsoft.com/office/2007/relationships/hdphoto" Target="../media/hdphoto18.wdp"/><Relationship Id="rId10" Type="http://schemas.openxmlformats.org/officeDocument/2006/relationships/image" Target="../media/image30.png"/><Relationship Id="rId19" Type="http://schemas.openxmlformats.org/officeDocument/2006/relationships/image" Target="../media/image35.png"/><Relationship Id="rId4" Type="http://schemas.openxmlformats.org/officeDocument/2006/relationships/audio" Target="../media/audio2.wav"/><Relationship Id="rId9" Type="http://schemas.microsoft.com/office/2007/relationships/hdphoto" Target="../media/hdphoto15.wdp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5"/>
            <a:ext cx="9144000" cy="68378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376081" y="1484784"/>
            <a:ext cx="68772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i="1" cap="none" spc="0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Интерактивная игра</a:t>
            </a:r>
            <a:endParaRPr lang="ru-RU" sz="5400" b="1" i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56995" y="3428999"/>
            <a:ext cx="664784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i="1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4800" b="1" i="1" dirty="0" smtClean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освящённая 77летию.</a:t>
            </a:r>
            <a:endParaRPr lang="ru-RU" sz="4800" b="1" i="1" cap="none" spc="0" dirty="0">
              <a:ln w="1143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12160" y="5589240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Подготовил воспитатель: 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       Захарко Алиса Вл.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91880" y="6235571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2022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650332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6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TextBox 1"/>
          <p:cNvSpPr txBox="1"/>
          <p:nvPr/>
        </p:nvSpPr>
        <p:spPr>
          <a:xfrm>
            <a:off x="827584" y="1052736"/>
            <a:ext cx="756084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>
                <a:solidFill>
                  <a:srgbClr val="FF0000"/>
                </a:solidFill>
              </a:rPr>
              <a:t>Цель</a:t>
            </a:r>
            <a:r>
              <a:rPr lang="ru-RU" sz="2400" b="1" u="sng" dirty="0" smtClean="0">
                <a:solidFill>
                  <a:srgbClr val="FF0000"/>
                </a:solidFill>
              </a:rPr>
              <a:t>:</a:t>
            </a:r>
            <a:endParaRPr lang="ru-RU" dirty="0" smtClean="0"/>
          </a:p>
          <a:p>
            <a:r>
              <a:rPr lang="ru-RU" sz="2000" dirty="0" smtClean="0">
                <a:solidFill>
                  <a:srgbClr val="7030A0"/>
                </a:solidFill>
              </a:rPr>
              <a:t>Уточнение </a:t>
            </a:r>
            <a:r>
              <a:rPr lang="ru-RU" sz="2000" dirty="0">
                <a:solidFill>
                  <a:srgbClr val="7030A0"/>
                </a:solidFill>
              </a:rPr>
              <a:t>и обобщение знаний детей о Российской армии посредством интерактивной игры. Воспитание у детей чувство гордости и уважения к российским солдатам, желания подражать их силе и ловкости. </a:t>
            </a:r>
          </a:p>
          <a:p>
            <a:r>
              <a:rPr lang="ru-RU" sz="2400" b="1" u="sng" dirty="0">
                <a:solidFill>
                  <a:srgbClr val="FF0000"/>
                </a:solidFill>
              </a:rPr>
              <a:t>Задачи:</a:t>
            </a:r>
          </a:p>
          <a:p>
            <a:r>
              <a:rPr lang="ru-RU" sz="2000" dirty="0">
                <a:solidFill>
                  <a:srgbClr val="7030A0"/>
                </a:solidFill>
              </a:rPr>
              <a:t>1. Развивать внимание, память, мышление, наблюдательность. </a:t>
            </a:r>
          </a:p>
          <a:p>
            <a:r>
              <a:rPr lang="ru-RU" sz="2000" dirty="0">
                <a:solidFill>
                  <a:srgbClr val="7030A0"/>
                </a:solidFill>
              </a:rPr>
              <a:t>2. Активизировать в речи детей, слова, обозначающие рода войск</a:t>
            </a:r>
          </a:p>
          <a:p>
            <a:r>
              <a:rPr lang="ru-RU" sz="2000" dirty="0">
                <a:solidFill>
                  <a:srgbClr val="7030A0"/>
                </a:solidFill>
              </a:rPr>
              <a:t>3. Закреплять знания детей о военной символике, боевой технике. </a:t>
            </a:r>
          </a:p>
          <a:p>
            <a:r>
              <a:rPr lang="ru-RU" sz="2000" dirty="0">
                <a:solidFill>
                  <a:srgbClr val="7030A0"/>
                </a:solidFill>
              </a:rPr>
              <a:t>4. Поддерживать познавательные интересы детей дошкольного возраста. </a:t>
            </a:r>
          </a:p>
          <a:p>
            <a:r>
              <a:rPr lang="ru-RU" sz="2000" dirty="0">
                <a:solidFill>
                  <a:srgbClr val="7030A0"/>
                </a:solidFill>
              </a:rPr>
              <a:t>5. Воспитывать патриотические чувства дошкольников, вызывать чувство восхищения защитниками страны. </a:t>
            </a:r>
          </a:p>
        </p:txBody>
      </p:sp>
    </p:spTree>
    <p:extLst>
      <p:ext uri="{BB962C8B-B14F-4D97-AF65-F5344CB8AC3E}">
        <p14:creationId xmlns:p14="http://schemas.microsoft.com/office/powerpoint/2010/main" val="2770564785"/>
      </p:ext>
    </p:extLst>
  </p:cSld>
  <p:clrMapOvr>
    <a:masterClrMapping/>
  </p:clrMapOvr>
  <p:transition spd="slow" advClick="0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78" b="99222" l="9879" r="92548">
                        <a14:backgroundMark x1="42981" y1="21444" x2="42981" y2="21444"/>
                        <a14:backgroundMark x1="54766" y1="21444" x2="54766" y2="21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723" y="1142980"/>
            <a:ext cx="2520280" cy="457203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84" y="476672"/>
            <a:ext cx="6418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7030A0"/>
                </a:solidFill>
              </a:rPr>
              <a:t>Что нужно для солдата на службе?</a:t>
            </a:r>
            <a:endParaRPr lang="ru-RU" sz="2800" b="1" i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000" b="99800" l="1300" r="9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746004"/>
            <a:ext cx="1470228" cy="14702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88" b="98182" l="0" r="9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56231">
            <a:off x="1170553" y="1095971"/>
            <a:ext cx="892253" cy="19629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4444" r="978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933589"/>
            <a:ext cx="1772816" cy="177281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2485" b="64667" l="19029" r="80971">
                        <a14:backgroundMark x1="64829" y1="52121" x2="64829" y2="521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326" t="31717" r="11043" b="34141"/>
          <a:stretch/>
        </p:blipFill>
        <p:spPr>
          <a:xfrm>
            <a:off x="3025170" y="1384503"/>
            <a:ext cx="1454418" cy="13858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2000" b="56364" l="13648" r="84908">
                        <a14:backgroundMark x1="43832" y1="47697" x2="43832" y2="476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80" t="40051" r="12052" b="41819"/>
          <a:stretch/>
        </p:blipFill>
        <p:spPr>
          <a:xfrm rot="19938560">
            <a:off x="2771190" y="2946104"/>
            <a:ext cx="2531174" cy="12433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37015" b="64021" l="14953" r="8579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84" t="35152" r="12052" b="35960"/>
          <a:stretch/>
        </p:blipFill>
        <p:spPr>
          <a:xfrm>
            <a:off x="1122881" y="4785603"/>
            <a:ext cx="1621535" cy="1391030"/>
          </a:xfrm>
          <a:prstGeom prst="rect">
            <a:avLst/>
          </a:prstGeom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172400" y="6176633"/>
            <a:ext cx="792088" cy="49272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40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11111E-6 C 0.02257 0.06921 0.10816 0.08195 0.19132 0.03403 C 0.27673 -0.01667 0.32778 -0.10972 0.30521 -0.17847 C 0.28264 -0.24676 0.33368 -0.33935 0.41927 -0.39005 C 0.50191 -0.43842 0.58802 -0.42546 0.61024 -0.35694 " pathEditMode="relative" rAng="-1421030" ptsTypes="fffff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38" y="-178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11111E-6 C -3.05556E-6 -0.03495 0.04254 -0.06204 0.09445 -0.06204 C 0.14792 -0.06204 0.19063 -0.03495 0.19063 1.11111E-6 C 0.19063 0.03495 0.23334 0.06204 0.28681 0.06204 C 0.33872 0.06204 0.38143 0.03495 0.38143 1.11111E-6 " pathEditMode="relative" rAng="0" ptsTypes="fffff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062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-0.00024 C -0.00972 -0.06204 0.06354 -0.13264 0.16267 -0.15996 C 0.26441 -0.18866 0.35364 -0.16366 0.36337 -0.10162 C 0.37309 -0.04005 0.46163 -0.01412 0.56389 -0.0426 C 0.66215 -0.06991 0.73663 -0.14121 0.72708 -0.20301 " pathEditMode="relative" rAng="-707178" ptsTypes="fffff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72" y="-10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87624" y="26064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Что такое война?</a:t>
            </a:r>
            <a:endParaRPr lang="ru-RU" sz="3600" b="1" i="1" dirty="0">
              <a:solidFill>
                <a:srgbClr val="7030A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>
            <a:off x="1691680" y="868458"/>
            <a:ext cx="1368152" cy="1080120"/>
          </a:xfrm>
          <a:prstGeom prst="straightConnector1">
            <a:avLst/>
          </a:prstGeom>
          <a:ln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68473" y="1772816"/>
            <a:ext cx="0" cy="1709028"/>
          </a:xfrm>
          <a:prstGeom prst="straightConnector1">
            <a:avLst/>
          </a:prstGeom>
          <a:ln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7068057" y="827130"/>
            <a:ext cx="1080120" cy="945686"/>
          </a:xfrm>
          <a:prstGeom prst="straightConnector1">
            <a:avLst/>
          </a:prstGeom>
          <a:ln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444208" y="1719972"/>
            <a:ext cx="72008" cy="1709028"/>
          </a:xfrm>
          <a:prstGeom prst="straightConnector1">
            <a:avLst/>
          </a:prstGeom>
          <a:ln>
            <a:tailEnd type="arrow"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4" b="44876" l="2935" r="961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1515"/>
          <a:stretch/>
        </p:blipFill>
        <p:spPr>
          <a:xfrm>
            <a:off x="4400972" y="5256195"/>
            <a:ext cx="1868722" cy="17008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0000" b="75972" l="10625" r="8468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546" t="17976" r="14849" b="22020"/>
          <a:stretch/>
        </p:blipFill>
        <p:spPr>
          <a:xfrm>
            <a:off x="755576" y="5161562"/>
            <a:ext cx="2497855" cy="148680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818" y="5385168"/>
            <a:ext cx="1865520" cy="14428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9653" y="4622157"/>
            <a:ext cx="1352347" cy="20608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00" b="97167" l="2000" r="992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364" y="4750399"/>
            <a:ext cx="1731738" cy="115449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7203" y="4147689"/>
            <a:ext cx="1317623" cy="120541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636" b="42523" l="71689" r="99834">
                        <a14:foregroundMark x1="78146" y1="34346" x2="78146" y2="34346"/>
                        <a14:foregroundMark x1="81623" y1="36449" x2="81623" y2="364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59" b="56163"/>
          <a:stretch/>
        </p:blipFill>
        <p:spPr>
          <a:xfrm>
            <a:off x="1425343" y="3931027"/>
            <a:ext cx="1158319" cy="123053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238" y="868458"/>
            <a:ext cx="3509627" cy="15398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8532440" y="6381328"/>
            <a:ext cx="504056" cy="30167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927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83 0.00671 L -0.04202 -0.5182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-26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22222E-6 L 0.12136 -0.3798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9" y="-1900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1.85185E-6 L 0.04965 -0.5078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3" y="-253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63" b="89917" l="893" r="93274">
                        <a14:foregroundMark x1="77560" y1="34320" x2="78155" y2="38853"/>
                        <a14:foregroundMark x1="90595" y1="48751" x2="91667" y2="53654"/>
                        <a14:foregroundMark x1="82738" y1="23034" x2="85298" y2="22109"/>
                        <a14:foregroundMark x1="60476" y1="76688" x2="59107" y2="39963"/>
                        <a14:foregroundMark x1="56488" y1="42368" x2="56667" y2="52266"/>
                        <a14:foregroundMark x1="70000" y1="43571" x2="63810" y2="60685"/>
                        <a14:foregroundMark x1="71190" y1="50601" x2="63155" y2="42831"/>
                        <a14:foregroundMark x1="27143" y1="78816" x2="27440" y2="6290"/>
                        <a14:foregroundMark x1="25000" y1="35800" x2="22738" y2="32932"/>
                        <a14:foregroundMark x1="7440" y1="74838" x2="7440" y2="39038"/>
                        <a14:foregroundMark x1="18810" y1="49214" x2="16845" y2="41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95" y="1016527"/>
            <a:ext cx="7918545" cy="5517232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7165836" y="2637127"/>
            <a:ext cx="45719" cy="457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лнце 7"/>
          <p:cNvSpPr/>
          <p:nvPr/>
        </p:nvSpPr>
        <p:spPr>
          <a:xfrm>
            <a:off x="971600" y="1484784"/>
            <a:ext cx="1224136" cy="1152128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1115616" y="332656"/>
            <a:ext cx="76328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</a:rPr>
              <a:t>Найди 5 отличий.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10" name="8-конечная звезда 9"/>
          <p:cNvSpPr/>
          <p:nvPr/>
        </p:nvSpPr>
        <p:spPr>
          <a:xfrm>
            <a:off x="2183307" y="6021288"/>
            <a:ext cx="612068" cy="50405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2" name="8-конечная звезда 11"/>
          <p:cNvSpPr/>
          <p:nvPr/>
        </p:nvSpPr>
        <p:spPr>
          <a:xfrm>
            <a:off x="3203848" y="6021288"/>
            <a:ext cx="612068" cy="50405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8-конечная звезда 14"/>
          <p:cNvSpPr/>
          <p:nvPr/>
        </p:nvSpPr>
        <p:spPr>
          <a:xfrm>
            <a:off x="4265966" y="6029703"/>
            <a:ext cx="612068" cy="50405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16" name="8-конечная звезда 15"/>
          <p:cNvSpPr/>
          <p:nvPr/>
        </p:nvSpPr>
        <p:spPr>
          <a:xfrm>
            <a:off x="6372200" y="6021288"/>
            <a:ext cx="612068" cy="50405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17" name="8-конечная звезда 16"/>
          <p:cNvSpPr/>
          <p:nvPr/>
        </p:nvSpPr>
        <p:spPr>
          <a:xfrm>
            <a:off x="5292080" y="6021288"/>
            <a:ext cx="612068" cy="504056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316416" y="6281731"/>
            <a:ext cx="720080" cy="459637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375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6 C 0.0368 -0.0206 0.08698 -0.05439 0.07604 -0.09676 C 0.06128 -0.1581 -0.11684 -0.08703 -0.13507 -0.15995 C -0.1507 -0.22569 0.01284 -0.25671 -0.00313 -0.31967 C -0.0191 -0.38588 -0.12275 -0.30277 -0.13959 -0.37338 C -0.15486 -0.4368 -0.07084 -0.43379 -0.0842 -0.49027 C -0.09722 -0.54467 -0.14827 -0.49189 -0.16007 -0.54097 C -0.16684 -0.56944 -0.15156 -0.57824 -0.14011 -0.58564 " pathEditMode="relative" rAng="15140166" ptsTypes="ffffffff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58" y="-2935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032 -0.00139 C 0.05973 -0.01088 0.11424 -0.03032 0.11042 -0.08055 C 0.10608 -0.15347 -0.07951 -0.13958 -0.08541 -0.22592 C -0.08993 -0.30416 0.07466 -0.27939 0.06945 -0.35439 C 0.06493 -0.4331 -0.05 -0.37847 -0.05486 -0.46273 C -0.05937 -0.53773 0.02223 -0.50439 0.01823 -0.57106 C 0.01441 -0.63588 -0.04392 -0.59606 -0.04739 -0.65486 C -0.04947 -0.68819 -0.03316 -0.69236 -0.02066 -0.69699 " pathEditMode="relative" rAng="15932664" ptsTypes="ffffffff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2" y="-3479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00046 C 0.06493 -0.04398 0.15295 -0.1125 0.13941 -0.14977 C 0.11997 -0.2044 -0.19167 -0.01805 -0.21493 -0.08379 C -0.23646 -0.14352 0.04583 -0.27893 0.02448 -0.33611 C 0.00417 -0.39514 -0.18056 -0.24282 -0.2033 -0.30671 C -0.22326 -0.36366 -0.08021 -0.41366 -0.09774 -0.46551 C -0.11458 -0.51435 -0.20677 -0.42616 -0.2224 -0.47153 C -0.23108 -0.49606 -0.20486 -0.51574 -0.18437 -0.53171 " pathEditMode="relative" rAng="-6888262" ptsTypes="ffffffff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958" y="-267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3.7037E-7 C 0.03004 0.03403 0.07413 0.08009 0.09254 0.05347 C 0.12031 0.01667 -0.00955 -0.16042 0.02188 -0.20486 C 0.05191 -0.24468 0.15156 -0.07106 0.17969 -0.10972 C 0.20868 -0.14954 0.10955 -0.23819 0.14132 -0.28102 C 0.16979 -0.31944 0.2099 -0.22361 0.23542 -0.25741 C 0.25955 -0.29028 0.20417 -0.33032 0.22587 -0.35995 C 0.23872 -0.37685 0.25104 -0.36273 0.26163 -0.35231 " pathEditMode="relative" rAng="-24312808" ptsTypes="ffffffff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77" y="-1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2.59259E-6 C 0.03473 -0.02616 0.0816 -0.06574 0.07188 -0.08982 C 0.05868 -0.12454 -0.10833 -0.01505 -0.12465 -0.05648 C -0.13871 -0.09375 0.01407 -0.17153 -0.00017 -0.20695 C -0.01458 -0.24445 -0.1118 -0.15347 -0.12708 -0.19375 C -0.1408 -0.22963 -0.06232 -0.25741 -0.07448 -0.28959 C -0.08611 -0.32037 -0.1342 -0.26783 -0.14479 -0.29607 C -0.15087 -0.31204 -0.13663 -0.32315 -0.12604 -0.33195 " pathEditMode="relative" rAng="14594704" ptsTypes="ffffffff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63" y="-16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8028384" y="6237312"/>
            <a:ext cx="936104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01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4509120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«Минёр»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5802">
            <a:off x="1016001" y="4077939"/>
            <a:ext cx="2093301" cy="2591707"/>
          </a:xfrm>
          <a:prstGeom prst="rect">
            <a:avLst/>
          </a:prstGeom>
        </p:spPr>
      </p:pic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452320" y="6165304"/>
            <a:ext cx="1080120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5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6632"/>
            <a:ext cx="2088232" cy="2448272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3804"/>
            <a:ext cx="2084387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837" y="2312258"/>
            <a:ext cx="2084387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191" y="4221088"/>
            <a:ext cx="2084387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077072"/>
            <a:ext cx="2084387" cy="2451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1" y="400633"/>
            <a:ext cx="2381948" cy="2381948"/>
          </a:xfrm>
          <a:prstGeom prst="rect">
            <a:avLst/>
          </a:prstGeom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310" y="310578"/>
            <a:ext cx="238442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88653"/>
            <a:ext cx="238442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55" y="5024986"/>
            <a:ext cx="238442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54" y="5031913"/>
            <a:ext cx="2384425" cy="2378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99592" y="119675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5+3=</a:t>
            </a:r>
            <a:endParaRPr lang="ru-RU" sz="44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4695434" y="1114894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1+5=</a:t>
            </a:r>
            <a:endParaRPr lang="ru-RU" sz="44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101742" y="3451647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2+2=</a:t>
            </a:r>
            <a:endParaRPr lang="ru-RU" sz="4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305971" y="5829302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4+3=</a:t>
            </a:r>
            <a:endParaRPr lang="ru-RU" sz="4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985979" y="5826179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9</a:t>
            </a:r>
            <a:r>
              <a:rPr lang="ru-RU" sz="4400" b="1" dirty="0" smtClean="0"/>
              <a:t>+0=</a:t>
            </a:r>
            <a:endParaRPr lang="ru-RU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087491" y="730173"/>
            <a:ext cx="500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8</a:t>
            </a:r>
            <a:endParaRPr lang="ru-RU" sz="4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8172400" y="1985077"/>
            <a:ext cx="500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9</a:t>
            </a:r>
            <a:endParaRPr lang="ru-RU" sz="4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8172400" y="3261717"/>
            <a:ext cx="500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4</a:t>
            </a:r>
            <a:endParaRPr lang="ru-RU" sz="44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1188629" y="2792318"/>
            <a:ext cx="500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6</a:t>
            </a:r>
            <a:endParaRPr lang="ru-RU" sz="44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1408886" y="4487267"/>
            <a:ext cx="5002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7</a:t>
            </a:r>
            <a:endParaRPr lang="ru-RU" sz="4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59421" y="5778"/>
            <a:ext cx="15803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Минёры.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sp>
        <p:nvSpPr>
          <p:cNvPr id="2" name="Управляющая кнопка: далее 1">
            <a:hlinkClick r:id="" action="ppaction://hlinkshowjump?jump=nextslide" highlightClick="1"/>
          </p:cNvPr>
          <p:cNvSpPr/>
          <p:nvPr/>
        </p:nvSpPr>
        <p:spPr>
          <a:xfrm>
            <a:off x="7952531" y="6289836"/>
            <a:ext cx="1056509" cy="47667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35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77556E-17 L -0.64011 0.07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14" y="37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0.50816 -0.2361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9" y="-118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96296E-6 L -0.42101 0.03125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059" y="155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33333E-6 L 0.00365 0.1886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942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7 L -0.20834 0.5641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2819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0" grpId="0"/>
      <p:bldP spid="24" grpId="0"/>
      <p:bldP spid="26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71600" y="332656"/>
            <a:ext cx="7920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Назови предметы которые принадлежат военному.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75" b="98372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2576" y="602510"/>
            <a:ext cx="3240360" cy="56529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5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3239">
            <a:off x="1431020" y="725490"/>
            <a:ext cx="2454018" cy="18405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116" b="95299" l="2609" r="9260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8751">
            <a:off x="2055101" y="2294183"/>
            <a:ext cx="1427939" cy="194789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610" b="89886" l="32108" r="661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912" r="29501"/>
          <a:stretch/>
        </p:blipFill>
        <p:spPr>
          <a:xfrm rot="1141500">
            <a:off x="1741721" y="3896968"/>
            <a:ext cx="1576054" cy="278008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3128" b="9881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78754"/>
            <a:ext cx="2796770" cy="574996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935936"/>
            <a:ext cx="2523773" cy="141962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667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0075">
            <a:off x="5976407" y="2100789"/>
            <a:ext cx="2458136" cy="22533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889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45767">
            <a:off x="6299431" y="4362487"/>
            <a:ext cx="2054491" cy="1849042"/>
          </a:xfrm>
          <a:prstGeom prst="rect">
            <a:avLst/>
          </a:prstGeom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125986" y="6255488"/>
            <a:ext cx="824091" cy="485879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27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180</Words>
  <Application>Microsoft Office PowerPoint</Application>
  <PresentationFormat>Экран (4:3)</PresentationFormat>
  <Paragraphs>39</Paragraphs>
  <Slides>10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32</cp:revision>
  <dcterms:created xsi:type="dcterms:W3CDTF">2022-04-29T12:22:15Z</dcterms:created>
  <dcterms:modified xsi:type="dcterms:W3CDTF">2022-05-13T06:46:58Z</dcterms:modified>
</cp:coreProperties>
</file>