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9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737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31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01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007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045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00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1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46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09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389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A0249-23F7-4F9D-972B-32BD4AFA8F7D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00F8D-45DD-42A1-A324-A97F0662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965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" y="23924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31929" y="2780928"/>
            <a:ext cx="6880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8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Квест развлечение</a:t>
            </a:r>
          </a:p>
          <a:p>
            <a:pPr algn="ctr"/>
            <a:r>
              <a:rPr lang="ru-RU" sz="8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Путешествие в космос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39634" y="5428223"/>
            <a:ext cx="400436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Подготовил воспитатель</a:t>
            </a:r>
          </a:p>
          <a:p>
            <a:pPr algn="ctr"/>
            <a:r>
              <a:rPr lang="ru-RU" sz="2800" b="1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Захарко Алиса 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6415300"/>
            <a:ext cx="79541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2022г</a:t>
            </a:r>
            <a:endParaRPr lang="ru-RU" sz="20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305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9" r="11667"/>
          <a:stretch/>
        </p:blipFill>
        <p:spPr>
          <a:xfrm rot="5400000">
            <a:off x="-79209" y="1699020"/>
            <a:ext cx="5222748" cy="4218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0" r="24696"/>
          <a:stretch/>
        </p:blipFill>
        <p:spPr>
          <a:xfrm rot="5400000">
            <a:off x="4069732" y="1699019"/>
            <a:ext cx="5222749" cy="4218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5047911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94"/>
          <a:stretch/>
        </p:blipFill>
        <p:spPr>
          <a:xfrm rot="5400000">
            <a:off x="-402473" y="1061740"/>
            <a:ext cx="5676381" cy="4218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5" r="27425"/>
          <a:stretch/>
        </p:blipFill>
        <p:spPr>
          <a:xfrm rot="5400000">
            <a:off x="5272891" y="207832"/>
            <a:ext cx="3240360" cy="349001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596332" y="3717032"/>
            <a:ext cx="43476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По тёмному небу рассыпан горошек,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Цветной карамели из сахарной крошки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И только тогда, когда утро настанет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Вся карамель, та внезапно растает. </a:t>
            </a:r>
          </a:p>
        </p:txBody>
      </p:sp>
    </p:spTree>
    <p:extLst>
      <p:ext uri="{BB962C8B-B14F-4D97-AF65-F5344CB8AC3E}">
        <p14:creationId xmlns:p14="http://schemas.microsoft.com/office/powerpoint/2010/main" val="155626894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1" r="35000"/>
          <a:stretch/>
        </p:blipFill>
        <p:spPr>
          <a:xfrm>
            <a:off x="395536" y="260648"/>
            <a:ext cx="3960440" cy="52565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4" t="9436" r="32576" b="8124"/>
          <a:stretch/>
        </p:blipFill>
        <p:spPr>
          <a:xfrm>
            <a:off x="4599175" y="251342"/>
            <a:ext cx="4248472" cy="3108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3156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21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2" t="17611" r="1818"/>
          <a:stretch/>
        </p:blipFill>
        <p:spPr>
          <a:xfrm rot="5400000">
            <a:off x="1469523" y="770838"/>
            <a:ext cx="5616626" cy="488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577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9" r="24394" b="9437"/>
          <a:stretch/>
        </p:blipFill>
        <p:spPr>
          <a:xfrm>
            <a:off x="251521" y="260649"/>
            <a:ext cx="4536504" cy="27551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8" r="36363"/>
          <a:stretch/>
        </p:blipFill>
        <p:spPr>
          <a:xfrm rot="5400000">
            <a:off x="5570665" y="-305968"/>
            <a:ext cx="2755198" cy="38884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3"/>
          <a:stretch/>
        </p:blipFill>
        <p:spPr>
          <a:xfrm rot="5400000">
            <a:off x="914724" y="2636910"/>
            <a:ext cx="2880320" cy="38884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8" t="20241" r="36515"/>
          <a:stretch/>
        </p:blipFill>
        <p:spPr>
          <a:xfrm rot="5400000">
            <a:off x="5328083" y="2816935"/>
            <a:ext cx="2880321" cy="352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857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5" t="19913" r="40000"/>
          <a:stretch/>
        </p:blipFill>
        <p:spPr>
          <a:xfrm rot="5400000">
            <a:off x="-80424" y="808616"/>
            <a:ext cx="3760232" cy="3096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9" t="25503" r="42273" b="18926"/>
          <a:stretch/>
        </p:blipFill>
        <p:spPr>
          <a:xfrm rot="5400000">
            <a:off x="2688994" y="1191178"/>
            <a:ext cx="3770430" cy="23414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5" t="16953" r="34849" b="11035"/>
          <a:stretch/>
        </p:blipFill>
        <p:spPr>
          <a:xfrm rot="5400000">
            <a:off x="5500002" y="834618"/>
            <a:ext cx="3770429" cy="303414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74" y="4365104"/>
            <a:ext cx="3395663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137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4"/>
          <a:stretch/>
        </p:blipFill>
        <p:spPr>
          <a:xfrm>
            <a:off x="395537" y="332656"/>
            <a:ext cx="4224871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2" r="29243" b="23201"/>
          <a:stretch/>
        </p:blipFill>
        <p:spPr>
          <a:xfrm rot="5400000">
            <a:off x="4121050" y="2007743"/>
            <a:ext cx="5721928" cy="32358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5" r="30152"/>
          <a:stretch/>
        </p:blipFill>
        <p:spPr>
          <a:xfrm>
            <a:off x="410639" y="3284983"/>
            <a:ext cx="4209769" cy="320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07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" t="3523" r="3125" b="420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03"/>
          <a:stretch/>
        </p:blipFill>
        <p:spPr>
          <a:xfrm>
            <a:off x="152517" y="116632"/>
            <a:ext cx="5473724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9" t="6153" r="24849"/>
          <a:stretch/>
        </p:blipFill>
        <p:spPr>
          <a:xfrm rot="5400000">
            <a:off x="5766972" y="191570"/>
            <a:ext cx="2866641" cy="25202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8" r="11971"/>
          <a:stretch/>
        </p:blipFill>
        <p:spPr>
          <a:xfrm>
            <a:off x="152517" y="3189182"/>
            <a:ext cx="5375958" cy="3637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71"/>
          <a:stretch/>
        </p:blipFill>
        <p:spPr>
          <a:xfrm rot="5400000">
            <a:off x="5329970" y="3371018"/>
            <a:ext cx="3740642" cy="28045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4902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6" t="14363" r="33333" b="15677"/>
          <a:stretch/>
        </p:blipFill>
        <p:spPr>
          <a:xfrm rot="5400000">
            <a:off x="-864604" y="1664804"/>
            <a:ext cx="5040560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3" t="8124" r="30454" b="6152"/>
          <a:stretch/>
        </p:blipFill>
        <p:spPr>
          <a:xfrm rot="5400000">
            <a:off x="4824025" y="1664804"/>
            <a:ext cx="5040563" cy="2808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3" r="32576" b="24217"/>
          <a:stretch/>
        </p:blipFill>
        <p:spPr>
          <a:xfrm rot="5400000">
            <a:off x="2015715" y="1736813"/>
            <a:ext cx="5040563" cy="2664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7359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1" r="29848"/>
          <a:stretch/>
        </p:blipFill>
        <p:spPr>
          <a:xfrm rot="5400000">
            <a:off x="143508" y="152636"/>
            <a:ext cx="3600400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76"/>
          <a:stretch/>
        </p:blipFill>
        <p:spPr>
          <a:xfrm rot="5400000">
            <a:off x="5024922" y="-179162"/>
            <a:ext cx="3600402" cy="42182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1" t="4838" r="43484" b="6481"/>
          <a:stretch/>
        </p:blipFill>
        <p:spPr>
          <a:xfrm rot="5400000">
            <a:off x="2355063" y="3053649"/>
            <a:ext cx="3422072" cy="374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998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859065"/>
            <a:ext cx="864096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tx2">
                    <a:lumMod val="75000"/>
                  </a:schemeClr>
                </a:solidFill>
              </a:rPr>
              <a:t>Цель: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 уточнить и систематизировать представления детей о космосе.</a:t>
            </a:r>
          </a:p>
          <a:p>
            <a:r>
              <a:rPr lang="ru-RU" sz="2400" b="1" i="1" u="sng" dirty="0">
                <a:solidFill>
                  <a:schemeClr val="tx2">
                    <a:lumMod val="75000"/>
                  </a:schemeClr>
                </a:solidFill>
              </a:rPr>
              <a:t>Задачи: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Образовательные: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- расширять кругозор детей;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- закрепить знание и представление о предметах и явлениях окружающего мира.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Развивающие: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- развивать познавательный интерес детей;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- обогащение и активизация словаря по теме «Космос»;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- развивать творческое воображение, фантазию;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- развивать двигательно-игровую активность;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Воспитательные: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- создание ситуации успеха;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- воспитание чувства ответственности, взаимопомощи;</a:t>
            </a:r>
          </a:p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- создать радостную атмосферу праздника.</a:t>
            </a:r>
          </a:p>
        </p:txBody>
      </p:sp>
    </p:spTree>
    <p:extLst>
      <p:ext uri="{BB962C8B-B14F-4D97-AF65-F5344CB8AC3E}">
        <p14:creationId xmlns:p14="http://schemas.microsoft.com/office/powerpoint/2010/main" val="24559925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5" r="25152" b="17648"/>
          <a:stretch/>
        </p:blipFill>
        <p:spPr>
          <a:xfrm>
            <a:off x="107505" y="188640"/>
            <a:ext cx="4392487" cy="31836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4" r="18030"/>
          <a:stretch/>
        </p:blipFill>
        <p:spPr>
          <a:xfrm>
            <a:off x="4645852" y="188640"/>
            <a:ext cx="4357269" cy="31836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23560" r="20000"/>
          <a:stretch/>
        </p:blipFill>
        <p:spPr>
          <a:xfrm>
            <a:off x="2480676" y="3440507"/>
            <a:ext cx="5915980" cy="322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29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2148" y="2060848"/>
            <a:ext cx="7359708" cy="30243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22300013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9" t="4787" r="18788" b="11364"/>
          <a:stretch/>
        </p:blipFill>
        <p:spPr>
          <a:xfrm>
            <a:off x="150109" y="188640"/>
            <a:ext cx="4244072" cy="35329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3"/>
          <a:stretch/>
        </p:blipFill>
        <p:spPr>
          <a:xfrm>
            <a:off x="3977318" y="2636912"/>
            <a:ext cx="4991332" cy="40021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96650" y="32446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День сегодня непростой,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Это знает в мире каждый.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Впервые в космос полетел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Человек с земли отважный.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Сегодня праздник считают своим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И физики и математики.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А также все люди встретить спешат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Великий день космонавтики.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31" y="3953283"/>
            <a:ext cx="355161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815638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" r="19394"/>
          <a:stretch/>
        </p:blipFill>
        <p:spPr>
          <a:xfrm rot="5400000">
            <a:off x="-877960" y="1390127"/>
            <a:ext cx="5688632" cy="3429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3" r="30606"/>
          <a:stretch/>
        </p:blipFill>
        <p:spPr>
          <a:xfrm rot="5400000">
            <a:off x="4572001" y="116635"/>
            <a:ext cx="3816424" cy="4104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646379" y="437962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По космическим просторам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Мчатся спутники, ракеты.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Звёзды серебром мигают,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Манят нас к себе планеты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832147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9" r="26150"/>
          <a:stretch/>
        </p:blipFill>
        <p:spPr>
          <a:xfrm rot="5400000">
            <a:off x="-490634" y="854242"/>
            <a:ext cx="5544616" cy="4213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0" r="32576"/>
          <a:stretch/>
        </p:blipFill>
        <p:spPr>
          <a:xfrm rot="5400000">
            <a:off x="4011706" y="1613030"/>
            <a:ext cx="5334000" cy="421341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86246" y="34485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Раз - Меркурий, два - Венера,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Три - Земля, четвёртый - Марс.</a:t>
            </a:r>
          </a:p>
        </p:txBody>
      </p:sp>
    </p:spTree>
    <p:extLst>
      <p:ext uri="{BB962C8B-B14F-4D97-AF65-F5344CB8AC3E}">
        <p14:creationId xmlns:p14="http://schemas.microsoft.com/office/powerpoint/2010/main" val="234466195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5" r="26061"/>
          <a:stretch/>
        </p:blipFill>
        <p:spPr>
          <a:xfrm rot="5400000">
            <a:off x="180591" y="366638"/>
            <a:ext cx="4104458" cy="3748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9" r="34546"/>
          <a:stretch/>
        </p:blipFill>
        <p:spPr>
          <a:xfrm rot="5400000">
            <a:off x="4704434" y="2302310"/>
            <a:ext cx="3976255" cy="421341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07053" y="69269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Эпоха странствий и открытий,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Прогресса, мира и труда,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Надежд, желаний и событий,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Теперь всё это - навсегда.</a:t>
            </a:r>
          </a:p>
        </p:txBody>
      </p:sp>
    </p:spTree>
    <p:extLst>
      <p:ext uri="{BB962C8B-B14F-4D97-AF65-F5344CB8AC3E}">
        <p14:creationId xmlns:p14="http://schemas.microsoft.com/office/powerpoint/2010/main" val="423660462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7" r="29546"/>
          <a:stretch/>
        </p:blipFill>
        <p:spPr>
          <a:xfrm rot="5400000">
            <a:off x="354161" y="247775"/>
            <a:ext cx="3672408" cy="36981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7" t="30764" r="33333"/>
          <a:stretch/>
        </p:blipFill>
        <p:spPr>
          <a:xfrm rot="5400000">
            <a:off x="4463989" y="224644"/>
            <a:ext cx="4176461" cy="42484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4819" y="407707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Наступят дни, когда пространство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Кто хочет, сможет бороздить!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Хоть на Луну, пожалуйста, странствуй!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Никто не сможет запретить!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06344" y="515719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Вот будет жизнь! Но всё, же вспомним,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Что кто-то первым полетел…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Майор Гагарин, парень скромный,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Открыть эпоху он сумел.</a:t>
            </a:r>
          </a:p>
        </p:txBody>
      </p:sp>
    </p:spTree>
    <p:extLst>
      <p:ext uri="{BB962C8B-B14F-4D97-AF65-F5344CB8AC3E}">
        <p14:creationId xmlns:p14="http://schemas.microsoft.com/office/powerpoint/2010/main" val="99140831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18"/>
          <a:stretch/>
        </p:blipFill>
        <p:spPr>
          <a:xfrm rot="5400000">
            <a:off x="1766063" y="-817096"/>
            <a:ext cx="5611869" cy="8064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2442149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1" r="12879"/>
          <a:stretch/>
        </p:blipFill>
        <p:spPr>
          <a:xfrm>
            <a:off x="748144" y="548680"/>
            <a:ext cx="8072327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172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267</Words>
  <Application>Microsoft Office PowerPoint</Application>
  <PresentationFormat>Экран (4:3)</PresentationFormat>
  <Paragraphs>50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Руководитель</cp:lastModifiedBy>
  <cp:revision>16</cp:revision>
  <dcterms:created xsi:type="dcterms:W3CDTF">2022-04-18T07:07:18Z</dcterms:created>
  <dcterms:modified xsi:type="dcterms:W3CDTF">2022-05-27T08:14:55Z</dcterms:modified>
</cp:coreProperties>
</file>