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2" r:id="rId4"/>
    <p:sldId id="274" r:id="rId5"/>
    <p:sldId id="257" r:id="rId6"/>
    <p:sldId id="258" r:id="rId7"/>
    <p:sldId id="259" r:id="rId8"/>
    <p:sldId id="260" r:id="rId9"/>
    <p:sldId id="263" r:id="rId10"/>
    <p:sldId id="264" r:id="rId11"/>
    <p:sldId id="265" r:id="rId12"/>
    <p:sldId id="273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72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83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27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79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0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8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69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07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53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91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78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B314F-81EB-446B-A089-24CD8768EB16}" type="datetimeFigureOut">
              <a:rPr lang="ru-RU" smtClean="0"/>
              <a:t>10.06.2022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85BDF-B87D-47DF-9285-EFFB522D0B4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836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76672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Отчёт о работе кружка</a:t>
            </a:r>
          </a:p>
          <a:p>
            <a:pPr algn="ctr"/>
            <a:r>
              <a:rPr lang="ru-RU" sz="4400" b="1" dirty="0">
                <a:solidFill>
                  <a:srgbClr val="7030A0"/>
                </a:solidFill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</a:rPr>
              <a:t>  «В Царстве математики»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61" y="5949280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/>
              <a:t>Подготовил воспитатель:</a:t>
            </a:r>
          </a:p>
          <a:p>
            <a:r>
              <a:rPr lang="ru-RU" sz="2000" b="1" dirty="0" smtClean="0"/>
              <a:t>Захарко Алиса В.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6472500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2022г.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348880"/>
            <a:ext cx="4824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 с детских лет занимается математикой, тот развивает внимание, тренирует свой мозг, свою волю, воспитывает настойчивость и упорство в достижении цели.</a:t>
            </a:r>
          </a:p>
          <a:p>
            <a:pPr lvl="0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А. Маркушевич </a:t>
            </a:r>
          </a:p>
        </p:txBody>
      </p:sp>
    </p:spTree>
    <p:extLst>
      <p:ext uri="{BB962C8B-B14F-4D97-AF65-F5344CB8AC3E}">
        <p14:creationId xmlns:p14="http://schemas.microsoft.com/office/powerpoint/2010/main" val="225803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91"/>
          <a:stretch/>
        </p:blipFill>
        <p:spPr>
          <a:xfrm rot="5400000">
            <a:off x="-392663" y="1571276"/>
            <a:ext cx="5711109" cy="37154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8"/>
          <a:stretch/>
        </p:blipFill>
        <p:spPr bwMode="auto">
          <a:xfrm>
            <a:off x="4572000" y="3817901"/>
            <a:ext cx="3941711" cy="246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105" y="573444"/>
            <a:ext cx="2857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7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7" r="29243"/>
          <a:stretch/>
        </p:blipFill>
        <p:spPr>
          <a:xfrm>
            <a:off x="539552" y="2176574"/>
            <a:ext cx="7992888" cy="3988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76672"/>
            <a:ext cx="75608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Освоение новой игры звоночки!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На сближение с напарником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КВН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Вопрос ответ</a:t>
            </a:r>
          </a:p>
          <a:p>
            <a:pPr marL="457200" indent="-457200" algn="ctr">
              <a:buFont typeface="Wingdings" panose="05000000000000000000" pitchFamily="2" charset="2"/>
              <a:buChar char="v"/>
            </a:pP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4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4" y="10019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764704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7030A0"/>
                </a:solidFill>
              </a:rPr>
              <a:t>Изготовлен математический ЛЭПБУК</a:t>
            </a:r>
            <a:endParaRPr lang="ru-RU" sz="2400" b="1" u="sng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28485"/>
          <a:stretch/>
        </p:blipFill>
        <p:spPr>
          <a:xfrm rot="5400000">
            <a:off x="599669" y="2072739"/>
            <a:ext cx="4188298" cy="31564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58"/>
          <a:stretch/>
        </p:blipFill>
        <p:spPr>
          <a:xfrm rot="5400000">
            <a:off x="4445808" y="2043025"/>
            <a:ext cx="4223202" cy="32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3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92" y="0"/>
            <a:ext cx="335931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  <a:p>
            <a:pPr algn="ctr"/>
            <a:endParaRPr lang="ru-RU" sz="2800" b="1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533" y="69269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дошкольном возрасте закладываются основы знаний, необходимых ребенку в школе. Математика представляет собой сложную науку, которая может вызвать определенные трудности во время школьного обучения. К тому же далеко не все дети имеют склонности и обладают математическим складом ума, поэтому при подготовке к школе важно познакомить ребенка с основами счета.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Математика – это мощный фактор интеллектуального развития ребенка, формирования его познавательных и творческих способностей. Самое главное – это привить ребенку интерес к познанию. Поэтому занятия по кружковой работе проводились в увлекательной игровой форме, с применением сказочных сюжетов. Благодаря играм удаётся сконцентрировать внимание и привлечь интерес даже у самых несобранных детей дошкольного возраста. В начале их увлекают только игровые действия, а затем и то, чему учит та или иная игра. Постепенно у детей пробуждается интерес и к самому предмету обучения. Таким образом, занятия, проводимые в игровой форме, помогут привить ребенку знания из области математики, ребенок научится выполнять различные действия, разовьет память, мышление, творческие способности.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73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612844"/>
            <a:ext cx="849694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сравнить начало и конец учебного года, можно сделать выводы.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научились: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различать геометрические фигуры по характерным признакам (круг, квадрат, треугольник, прямоугольник, шар, куб, цилиндр) 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классифицировать фигуры по 3-м свойствам одновременно;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составлять и решать задачи на сложение и вычитание;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определять пространственные отношения: вверх-вниз, направо - налево, назад - вперед;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находить одинаковые предметы в контурном и цветном изображении;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научились принимать поставленную задачу или выдвигать самостоятельно свою задачу в знакомой игре;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действовать по правилам, стремиться к результату.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занятия к занятию дети становятся всё более усидчивыми, прилежными, самостоятельными. А все эти качества необходимы для того, чтобы без особых проблем перейти к школьному обучению.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Проводя диагностику по данному предмету, можно сказать, что низкий уровень сократился, соответственно повысился средний и высокий уровни. Это является результатом проведенной мной работы.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7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89679"/>
            <a:ext cx="864096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Планы занятий по программе «От рождения до школы» для подготовительной к школе группы детского сада.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Т.С.Комаровой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М.А.Васильевой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2011г.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в детском саду. Рабочая тетрадь для детей 6-7 лет В.П. Новикова. 2008 г.</a:t>
            </a: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Арапова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-Пискарева Н.А. Формирование элементарных математических представлений в детском саду. Программа и методические рекомендации.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Ерофеева Т.И. и др. Математика для дошкольников. М.: Просвещение, 1997 г.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Лебеденко Е.Н. Формирование представлений о времени у дошкольников: Методическое пособие для педагогов ДОУ. - Санкт-Петербург «ДЕТСТВО-ПРЕСС», 2003 г.</a:t>
            </a:r>
          </a:p>
          <a:p>
            <a:pPr lvl="0"/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Метлина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Л.С. Занятия по математике в детском саду. Пособие для воспитателя детского сада. – М.: Просвещение, 1985 г.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Макарова О.А. Планирование и конспекты занятий по математике в подготовительной группе ДОУ: Практическое пособие. М.: АРКТИ, 2008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Т. Г. Любимова «Хочешь быть умным? Решай задачи».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Е. А. Носова, Р. Л. Непомнящая «Логика и математика для дошкольников».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Е. Н. Панова «Дидактические игры – занятия в ДОУ».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 В.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Белошистая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«Занятия по развитию математических способностей детей 5-6 лет».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Л. Г.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Н. П. Холина. «Раз – ступенька, два – ступенька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Т. И. Ерофеева «Дошкольник изучает математику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В. Г.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Яфаева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«Развитие интеллектуальных способностей старших дошкольников»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Учебная хрестоматия. Математика в художественном слове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Е. В. Соловьева «Математика и логика для дошкольников»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Е. Н. Лебеденко. Формирование представлений о времени у дошкольников. «Детство-Пресс»,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Т. А. Шорыгина «Точные сказки». Формирование временных представлений. Москва 2004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Т. М. Бабушкина. «Математика. Нестандартные занятия». Изд. торговый дом «Корифей», 2009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Е. В. Соловьева «Математика и логика для дошкольников»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Т. И. Ерофеева «Дошкольник изучает математику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Е. А. Носова, Р. Л. Непомнящая «Логика и математика для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4355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39945" y="0"/>
            <a:ext cx="30641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Актуальность.</a:t>
            </a:r>
            <a:endParaRPr lang="ru-RU" sz="32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05573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b="1" i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кружка «Занимательная математика» рассчитана на детей 6-7 лет.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Особенность работы заключается в том, что данная деятельность представляет систему увлекательных игр и упражнений для детей с цифрами, знаками, геометрическими фигурами, тем самым позволяет качественно подготовить детей к школе. На занятиях математического кружка больше используются задачи-шутки, загадки, задания на развитие логического мышления и др.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Работа в кружке «Занимательная математика» дает возможность развивать интерес к математике, логическое мышление, познавательную активность и математические способности детей. Основой интеллектуального развития детей является формирование и развитие математических представлений у дошкольников, способствует общему умственному воспитанию ребенка-дошкольника.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На данном кружке формируются важные качества личности ребенка:    самостоятельность, сообразительность, находчивость, наблюдательность,                 вырабатывается усидчивость.     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437112"/>
            <a:ext cx="309634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"/>
            <a:ext cx="9144000" cy="68510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9532" y="339307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кружка: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Дать материал для умственной гимнастики, для тренировки сообразительности и находчивости.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Отрабатывать арифметический и геометрический навык;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умение оперировать знаниями по математике;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умение объективно оценивать свои возможности;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доказательную речь и речь-рассуждение.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приёмы мыслительной активности (анализ, синтез, сравнение, классификация, обобщение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организации детей разнообразны: игры проводятся со всеми, с подгруппами и индивидуально. Педагогическое руководство состоит в создании условий проведения кружка, поощрении самостоятельных поисков решений задач, стимулировании творческой инициативы. В данный кружок включены игры, смекалки, головоломки, которые вызывают у ребят большой интерес. Дети могут, не отвлекаясь, подолгу упражняться в преобразовании фигур.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Кружок проводится 1 раз в неделю по 25-30 минут.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4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79512" y="611833"/>
            <a:ext cx="6047656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реализации программы: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Индивидуально - личностный подход к каждому ребенку;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Коллективизм;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Наглядность;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Активность детей.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9392" y="2411622"/>
            <a:ext cx="511256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Математические (логические), игры, задачи, упражнения, графические задания, развлечения - загадки, задачи-шутки, головоломки, игры: «Пифагор», «Колумбово яйцо», дидактические игры и упражнения (геометрический материал), конкурсы, и др.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85373" y="1624281"/>
            <a:ext cx="3096344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Методы: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Коллективная работа;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Поощрение;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Наблюдение;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Игра.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787039" y="4437112"/>
            <a:ext cx="288032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Приёмы:</a:t>
            </a:r>
            <a:endParaRPr lang="ru-RU" sz="20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и синтез;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Классификация;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Сравнение;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  <a:tabLst>
                <a:tab pos="1028700" algn="l"/>
              </a:tabLs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Обобщение.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028700" algn="l"/>
              </a:tabLst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13"/>
          <a:stretch/>
        </p:blipFill>
        <p:spPr>
          <a:xfrm>
            <a:off x="4283968" y="2708920"/>
            <a:ext cx="422525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 t="7070" r="2879" b="6666"/>
          <a:stretch/>
        </p:blipFill>
        <p:spPr>
          <a:xfrm>
            <a:off x="539552" y="2708921"/>
            <a:ext cx="3600400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5868144" y="83671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64096" y="421213"/>
            <a:ext cx="76451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Работа с детьми!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Распредели осенние листочки.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Соотнеси число с предметом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Пройди осенний лабиринт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4" b="18586"/>
          <a:stretch/>
        </p:blipFill>
        <p:spPr>
          <a:xfrm>
            <a:off x="1069" y="3388652"/>
            <a:ext cx="4572000" cy="34693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88652"/>
            <a:ext cx="4644008" cy="3469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1484784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Ознакомление с деньгами (купюры, монеты, карты).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Распределение семейного бюджета.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7030A0"/>
                </a:solidFill>
              </a:rPr>
              <a:t>Мечты когда мы станем взрослыми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78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63891" y="2146548"/>
            <a:ext cx="5400600" cy="3645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39952" y="1628800"/>
            <a:ext cx="46085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Математику, друзья,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Не любить ни как нельзя.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Очень строгая наука,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Очень точная наука,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Интересная наука –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Это  МАТЕМАТИКА!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7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4301" y="1664804"/>
            <a:ext cx="5436096" cy="35283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48680"/>
            <a:ext cx="381635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59025" y="3645024"/>
            <a:ext cx="46805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Знакомство с календарями и их видами.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Знакомство с часами и их видами.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Знакомство с месяцами.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Распределение подснежников.</a:t>
            </a:r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18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8" r="10758" b="4510"/>
          <a:stretch/>
        </p:blipFill>
        <p:spPr>
          <a:xfrm>
            <a:off x="539552" y="548680"/>
            <a:ext cx="4997649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4" r="22220"/>
          <a:stretch/>
        </p:blipFill>
        <p:spPr>
          <a:xfrm>
            <a:off x="5076056" y="3264380"/>
            <a:ext cx="3706723" cy="2901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3717032"/>
            <a:ext cx="453650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Вспоминание сказки 12 месяцев.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Лабиринт с одним из месяцев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Раскрась подснежники по цифрам  и цветам.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Онлайн викторина.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69082"/>
            <a:ext cx="2448272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1055</Words>
  <Application>Microsoft Office PowerPoint</Application>
  <PresentationFormat>Экран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2022-06-08T06:43:12Z</dcterms:created>
  <dcterms:modified xsi:type="dcterms:W3CDTF">2022-06-10T06:16:24Z</dcterms:modified>
</cp:coreProperties>
</file>