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5E33FD"/>
    <a:srgbClr val="CC0099"/>
    <a:srgbClr val="FCFEA8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9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8BB18-73B6-477D-9ACE-DA4929DB1DA8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BCAFE-E697-4ADF-B601-13B96AD2A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807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9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1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69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8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5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90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95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5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48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8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2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" name="chimes.wav"/>
          </p:stSnd>
        </p:sndAc>
      </p:transition>
    </mc:Choice>
    <mc:Fallback xmlns="">
      <p:transition spd="slow">
        <p:circl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6046A-0611-4F9B-941F-0D8E7AEFD4D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C0441-5E8D-4406-8F8F-B69C18FD94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98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13" name="chimes.wav"/>
          </p:stSnd>
        </p:sndAc>
      </p:transition>
    </mc:Choice>
    <mc:Fallback xmlns="">
      <p:transition spd="slow">
        <p:circle/>
        <p:sndAc>
          <p:stSnd>
            <p:snd r:embed="rId14" name="chimes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.png"/><Relationship Id="rId7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250" y="607208"/>
            <a:ext cx="11217499" cy="2387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Экспериментирование с водой в средней группе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79630" y="2967335"/>
            <a:ext cx="7232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Путешествие капельки.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1106" y="5555988"/>
            <a:ext cx="521139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Воспитатель средней группы</a:t>
            </a:r>
            <a:endParaRPr lang="ru-RU" sz="2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24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Захарко Алиса Вл.</a:t>
            </a:r>
          </a:p>
          <a:p>
            <a:pPr algn="ctr"/>
            <a:r>
              <a:rPr lang="ru-RU" sz="2400" b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24.03.2022год</a:t>
            </a:r>
            <a:endParaRPr lang="ru-RU" sz="24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085">
                        <a14:foregroundMark x1="46951" y1="46600" x2="32012" y2="58600"/>
                        <a14:foregroundMark x1="39939" y1="52600" x2="43293" y2="59400"/>
                        <a14:foregroundMark x1="60976" y1="65800" x2="77439" y2="49400"/>
                        <a14:foregroundMark x1="64634" y1="51000" x2="68902" y2="56400"/>
                        <a14:foregroundMark x1="68293" y1="58000" x2="57622" y2="58600"/>
                        <a14:foregroundMark x1="68293" y1="56600" x2="72256" y2="64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404" y="2171390"/>
            <a:ext cx="2304782" cy="30326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5" b="98544" l="535" r="98396">
                        <a14:foregroundMark x1="64171" y1="52427" x2="59893" y2="66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1852"/>
            <a:ext cx="2760528" cy="303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0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8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7577" y="612845"/>
            <a:ext cx="1168113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/>
              <a:t>Интеграция областей: </a:t>
            </a:r>
            <a:r>
              <a:rPr lang="ru-RU" dirty="0"/>
              <a:t>познавательное развитие, социально - коммуникативное, художественно - эстетическое.</a:t>
            </a:r>
          </a:p>
          <a:p>
            <a:r>
              <a:rPr lang="ru-RU" sz="2000" b="1" u="sng" dirty="0"/>
              <a:t>Цель: </a:t>
            </a:r>
            <a:r>
              <a:rPr lang="ru-RU" dirty="0"/>
              <a:t>развитие познавательно-исследовательской активности детей, формирование навыков экспериментирования с водой.</a:t>
            </a:r>
          </a:p>
          <a:p>
            <a:r>
              <a:rPr lang="ru-RU" dirty="0"/>
              <a:t> </a:t>
            </a:r>
            <a:r>
              <a:rPr lang="ru-RU" sz="2000" b="1" u="sng" dirty="0"/>
              <a:t>Задачи:</a:t>
            </a:r>
          </a:p>
          <a:p>
            <a:r>
              <a:rPr lang="ru-RU" sz="2000" dirty="0"/>
              <a:t>• Познакомить детей со свойствами воды;</a:t>
            </a:r>
          </a:p>
          <a:p>
            <a:r>
              <a:rPr lang="ru-RU" sz="2000" dirty="0"/>
              <a:t>• Развивать внимание, наблюдательность, логическое мышление во время поисковой деятельности, навыки анализа и умение делать выводы.</a:t>
            </a:r>
          </a:p>
          <a:p>
            <a:r>
              <a:rPr lang="ru-RU" sz="2000" dirty="0"/>
              <a:t>• Активизировать словарь</a:t>
            </a:r>
          </a:p>
          <a:p>
            <a:r>
              <a:rPr lang="ru-RU" sz="2000" dirty="0"/>
              <a:t>• Воспитывать доброе, чуткое отношение друг к другу и окружающему миру, бережное отношение к воде.</a:t>
            </a:r>
          </a:p>
          <a:p>
            <a:r>
              <a:rPr lang="ru-RU" sz="2000" b="1" u="sng" dirty="0"/>
              <a:t>Материал:</a:t>
            </a:r>
          </a:p>
          <a:p>
            <a:r>
              <a:rPr lang="ru-RU" sz="2000" dirty="0"/>
              <a:t>• Глобус,</a:t>
            </a:r>
          </a:p>
          <a:p>
            <a:r>
              <a:rPr lang="ru-RU" sz="2000" dirty="0"/>
              <a:t>• Яблочный сок, молоко.</a:t>
            </a:r>
          </a:p>
          <a:p>
            <a:r>
              <a:rPr lang="ru-RU" sz="2000" dirty="0"/>
              <a:t>• Пластиковые стаканчики (большие и маленькие, одноразовые ложки, трубочки.</a:t>
            </a:r>
          </a:p>
          <a:p>
            <a:r>
              <a:rPr lang="ru-RU" sz="2000" dirty="0"/>
              <a:t>• Соль, сахар.</a:t>
            </a:r>
          </a:p>
          <a:p>
            <a:r>
              <a:rPr lang="ru-RU" sz="2000" dirty="0"/>
              <a:t>• Разноцветные камушки.</a:t>
            </a:r>
          </a:p>
        </p:txBody>
      </p:sp>
    </p:spTree>
    <p:extLst>
      <p:ext uri="{BB962C8B-B14F-4D97-AF65-F5344CB8AC3E}">
        <p14:creationId xmlns:p14="http://schemas.microsoft.com/office/powerpoint/2010/main" val="408911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33" y="1250577"/>
            <a:ext cx="5818238" cy="4128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123861"/>
            <a:ext cx="6096000" cy="64325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   </a:t>
            </a:r>
            <a:r>
              <a:rPr lang="ru-RU" sz="2800" b="1" u="sng" dirty="0">
                <a:solidFill>
                  <a:srgbClr val="00B050"/>
                </a:solidFill>
              </a:rPr>
              <a:t>Ход экспериментирования: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Воспитатель - Ребята, посмотрите, что я принесла.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-Кто знает, что это такое?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Дети: - Это глобус.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Воспитатель: - Правильно. Глобус – это модель нашей планеты Земля в уменьшенном виде. А какого цвета на глобусе больше всего?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Дети: - Синего, голубого.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  Воспитатель: - Верно. Как вы думаете, что же обозначено этими цветами на глобусе? Голубой и синий цвет – это цвет обозначения воды на глобусе. Посмотрите, как много воды на нашей Земле. А кому нужна вода?</a:t>
            </a:r>
          </a:p>
        </p:txBody>
      </p:sp>
    </p:spTree>
    <p:extLst>
      <p:ext uri="{BB962C8B-B14F-4D97-AF65-F5344CB8AC3E}">
        <p14:creationId xmlns:p14="http://schemas.microsoft.com/office/powerpoint/2010/main" val="356439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8941" y="212735"/>
            <a:ext cx="4945487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dirty="0"/>
              <a:t>Дети: - Животным, растениям, человеку.</a:t>
            </a:r>
          </a:p>
          <a:p>
            <a:r>
              <a:rPr lang="ru-RU" sz="2000" dirty="0"/>
              <a:t>   Воспитатель: -Правильно, без воды нет жизни на земле. А что человек делает при помощи воды?</a:t>
            </a:r>
          </a:p>
          <a:p>
            <a:r>
              <a:rPr lang="ru-RU" sz="2000" dirty="0"/>
              <a:t>   Дети: - Готовит, стирает, поливает растения, пьёт, умывается.</a:t>
            </a:r>
          </a:p>
          <a:p>
            <a:r>
              <a:rPr lang="ru-RU" sz="2000" dirty="0"/>
              <a:t>   Воспитатель: - Молодцы. Совершенно верно (обобщение по схеме)</a:t>
            </a:r>
          </a:p>
          <a:p>
            <a:pPr algn="ctr"/>
            <a:r>
              <a:rPr lang="ru-RU" b="1" dirty="0"/>
              <a:t>«Если руки ваши в ваксе,</a:t>
            </a:r>
          </a:p>
          <a:p>
            <a:pPr algn="ctr"/>
            <a:r>
              <a:rPr lang="ru-RU" b="1" dirty="0"/>
              <a:t>Если на нос сели кляксы,</a:t>
            </a:r>
          </a:p>
          <a:p>
            <a:pPr algn="ctr"/>
            <a:r>
              <a:rPr lang="ru-RU" b="1" dirty="0"/>
              <a:t>Кто тогда нам первый друг,</a:t>
            </a:r>
          </a:p>
          <a:p>
            <a:pPr algn="ctr"/>
            <a:r>
              <a:rPr lang="ru-RU" b="1" dirty="0"/>
              <a:t>Снимет грязь с лица и рук?</a:t>
            </a:r>
          </a:p>
          <a:p>
            <a:pPr algn="ctr"/>
            <a:r>
              <a:rPr lang="ru-RU" b="1" dirty="0"/>
              <a:t>Без чего не может мама</a:t>
            </a:r>
          </a:p>
          <a:p>
            <a:pPr algn="ctr"/>
            <a:r>
              <a:rPr lang="ru-RU" b="1" dirty="0"/>
              <a:t>Ни готовить. Ни стирать,</a:t>
            </a:r>
          </a:p>
          <a:p>
            <a:pPr algn="ctr"/>
            <a:r>
              <a:rPr lang="ru-RU" b="1" dirty="0"/>
              <a:t>Без чего мы скажем прямо,</a:t>
            </a:r>
          </a:p>
          <a:p>
            <a:pPr algn="ctr"/>
            <a:r>
              <a:rPr lang="ru-RU" b="1" dirty="0"/>
              <a:t>Чтобы лился дождик с неба,</a:t>
            </a:r>
          </a:p>
          <a:p>
            <a:pPr algn="ctr"/>
            <a:r>
              <a:rPr lang="ru-RU" b="1" dirty="0"/>
              <a:t>Чтоб росли колосья хлеба,</a:t>
            </a:r>
          </a:p>
          <a:p>
            <a:pPr algn="ctr"/>
            <a:r>
              <a:rPr lang="ru-RU" b="1" dirty="0"/>
              <a:t>чтобы плыли корабли,</a:t>
            </a:r>
          </a:p>
          <a:p>
            <a:pPr algn="ctr"/>
            <a:r>
              <a:rPr lang="ru-RU" b="1" dirty="0"/>
              <a:t>чтоб варились кисели,</a:t>
            </a:r>
          </a:p>
          <a:p>
            <a:pPr algn="ctr"/>
            <a:r>
              <a:rPr lang="ru-RU" b="1" dirty="0"/>
              <a:t>чтобы не было беды –</a:t>
            </a:r>
          </a:p>
          <a:p>
            <a:pPr algn="ctr"/>
            <a:r>
              <a:rPr lang="ru-RU" b="1" dirty="0"/>
              <a:t>жить нельзя нам без воды».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68" y="212735"/>
            <a:ext cx="6104585" cy="22986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90"/>
          <a:stretch/>
        </p:blipFill>
        <p:spPr>
          <a:xfrm rot="5400000">
            <a:off x="4772420" y="3122329"/>
            <a:ext cx="3960021" cy="2969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39"/>
          <a:stretch/>
        </p:blipFill>
        <p:spPr>
          <a:xfrm rot="5400000">
            <a:off x="8167630" y="3022290"/>
            <a:ext cx="3960022" cy="3170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341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7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76518" y="134471"/>
            <a:ext cx="44659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Вода необходима всему живому на земле.</a:t>
            </a:r>
          </a:p>
          <a:p>
            <a:r>
              <a:rPr lang="ru-RU" sz="2000" dirty="0"/>
              <a:t>Воспитатель: - Ой что-то у нас темно, давайте откроем шторы  (открывает) </a:t>
            </a:r>
          </a:p>
          <a:p>
            <a:r>
              <a:rPr lang="ru-RU" sz="2000" dirty="0"/>
              <a:t>За стеклом висит капелька грустная.   - Что же это? (достает)</a:t>
            </a:r>
          </a:p>
          <a:p>
            <a:r>
              <a:rPr lang="ru-RU" sz="2000" dirty="0"/>
              <a:t>Дети отвечают: - Капелька</a:t>
            </a:r>
          </a:p>
          <a:p>
            <a:pPr algn="ctr"/>
            <a:r>
              <a:rPr lang="ru-RU" sz="2000" dirty="0"/>
              <a:t>        </a:t>
            </a:r>
            <a:r>
              <a:rPr lang="ru-RU" sz="2000" b="1" dirty="0"/>
              <a:t>Дальше капелька рассказывает:</a:t>
            </a:r>
          </a:p>
          <a:p>
            <a:pPr algn="ctr"/>
            <a:r>
              <a:rPr lang="ru-RU" sz="2000" b="1" dirty="0"/>
              <a:t>   Однажды в сказочной стране вода исчезла! И животные из этой сказочной страны просят вас, ребята, помочь вернуть им воду. Злой волшебник спрятал воду под четырьмя замками. </a:t>
            </a:r>
          </a:p>
          <a:p>
            <a:pPr algn="ctr"/>
            <a:r>
              <a:rPr lang="ru-RU" sz="2000" b="1" dirty="0"/>
              <a:t>Поможем вернуть воду, животным из сказочной страны?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550" y="134471"/>
            <a:ext cx="3670238" cy="67235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5083">
            <a:off x="4860902" y="-92022"/>
            <a:ext cx="2685104" cy="261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001" y="-390692"/>
            <a:ext cx="2682875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471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7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7083379" y="86959"/>
            <a:ext cx="51086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Для этого нам необходимо узнать четыре свойства воды.</a:t>
            </a:r>
          </a:p>
          <a:p>
            <a:r>
              <a:rPr lang="ru-RU" sz="2000" b="1" dirty="0"/>
              <a:t>Приглашаю вас, ребята, отправится в волшебную лабораторию, чтобы провести опыты и узнать о свойствах воды. Прежде чем мы пойдём в лабораторию, скажите, а что там делают?</a:t>
            </a:r>
          </a:p>
          <a:p>
            <a:r>
              <a:rPr lang="ru-RU" sz="2000" b="1" dirty="0"/>
              <a:t>- Проводят опыты.</a:t>
            </a:r>
          </a:p>
          <a:p>
            <a:r>
              <a:rPr lang="ru-RU" sz="2000" b="1" dirty="0"/>
              <a:t>- А чтобы всё получилось даже в сказочной лаборатории нужно соблюдать правила поведения:</a:t>
            </a:r>
          </a:p>
          <a:p>
            <a:r>
              <a:rPr lang="ru-RU" sz="2000" b="1" dirty="0"/>
              <a:t>1. внимательно слушать воспитателя.</a:t>
            </a:r>
          </a:p>
          <a:p>
            <a:r>
              <a:rPr lang="ru-RU" sz="2000" b="1" dirty="0"/>
              <a:t>2. не разговаривать слишком громко, чтобы не мешать друг другу.</a:t>
            </a:r>
          </a:p>
          <a:p>
            <a:r>
              <a:rPr lang="ru-RU" sz="2000" b="1" dirty="0"/>
              <a:t>3. не забывайте после каждого опыта сделать вывод.</a:t>
            </a:r>
          </a:p>
          <a:p>
            <a:r>
              <a:rPr lang="ru-RU" sz="2000" b="1" dirty="0"/>
              <a:t>А сейчас проходите в лабораторию, занимайте места за столом.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8" t="15962" b="32207"/>
          <a:stretch/>
        </p:blipFill>
        <p:spPr>
          <a:xfrm>
            <a:off x="874059" y="306326"/>
            <a:ext cx="5510926" cy="290456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4" y="3633366"/>
            <a:ext cx="6598276" cy="270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1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7" b="15870"/>
          <a:stretch/>
        </p:blipFill>
        <p:spPr>
          <a:xfrm>
            <a:off x="0" y="0"/>
            <a:ext cx="12192000" cy="6857999"/>
          </a:xfrm>
        </p:spPr>
      </p:pic>
      <p:sp>
        <p:nvSpPr>
          <p:cNvPr id="7" name="Прямоугольник 6"/>
          <p:cNvSpPr/>
          <p:nvPr/>
        </p:nvSpPr>
        <p:spPr>
          <a:xfrm>
            <a:off x="5177306" y="2009103"/>
            <a:ext cx="623337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Воспитатель: - Ребята, когда у вашей мамы на кухне убежит молоко, вы услышите не приятный запах. А есть ли запах у воды? Чтобы ответить на этот вопрос проведём опыт: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Возьмите стакан с соком. Понюхайте. Какой это сок? 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Дети:-(Виноградный) .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Воспитатель: - Как вы догадались, что сок - яблочный 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Дети:- (пахнет яблоком) .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 теперь возьмите стакан с водой. Понюхайте, чем пахнет? 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Дети:-(у воды нет запаха)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Воспитатель: Вывод какой сделать можно? у воды нет запаха! </a:t>
            </a:r>
          </a:p>
          <a:p>
            <a:pPr algn="ctr"/>
            <a:r>
              <a:rPr lang="ru-RU" cap="all" dirty="0">
                <a:ln w="90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Открываем первый замок.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56" b="90000" l="19111" r="8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504" y="4159876"/>
            <a:ext cx="2698124" cy="26981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102400" y="443076"/>
            <a:ext cx="4383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Первый опыт.</a:t>
            </a:r>
          </a:p>
        </p:txBody>
      </p:sp>
    </p:spTree>
    <p:extLst>
      <p:ext uri="{BB962C8B-B14F-4D97-AF65-F5344CB8AC3E}">
        <p14:creationId xmlns:p14="http://schemas.microsoft.com/office/powerpoint/2010/main" val="41304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5895" y="1542216"/>
            <a:ext cx="6615951" cy="3531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7" y="230576"/>
            <a:ext cx="3728309" cy="6114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327" y="183769"/>
            <a:ext cx="3891441" cy="620761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322" y="1230413"/>
            <a:ext cx="1378954" cy="205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302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8" name="chimes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04" b="16166"/>
          <a:stretch/>
        </p:blipFill>
        <p:spPr>
          <a:xfrm>
            <a:off x="0" y="0"/>
            <a:ext cx="12192000" cy="6858000"/>
          </a:xfrm>
        </p:spPr>
      </p:pic>
      <p:sp>
        <p:nvSpPr>
          <p:cNvPr id="11" name="Прямоугольник 10"/>
          <p:cNvSpPr/>
          <p:nvPr/>
        </p:nvSpPr>
        <p:spPr>
          <a:xfrm>
            <a:off x="6092105" y="649138"/>
            <a:ext cx="4154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Второй опыт.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51549" y="2034862"/>
            <a:ext cx="61818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5E33FD"/>
                </a:solidFill>
              </a:rPr>
              <a:t>Воспитатель: - Ребята, а какой на вкус лимон? (кислый)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- А конфета? (сладкая)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- Интересно, а есть ли вкус у воды? Возьмите стакан с яблочным соком. Попробуйте сок. Какой вкус у сока? (Вкус яблочный) .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- А сейчас возьмите стакан с водой и попробуйте. Какая она? Сладкая? Кислая? Солёная? (Без вкуса) .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- Так есть ли вкус у воды? (Нет) .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Вывод: У воды нет вкуса (Вот мы и открыли второй замок) .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Воспитатель: - Вы правы, ребята. У воды нет вкуса. Когда человек хочет пить, то с удовольствием пьёт воду, и чтобы выразить своё чувство, говорит «Какая вкусная вода», хотя на самом деле вкуса не ощущает. Посмотрите, у вас на столе в тарелочках: соль, сахар и лимонная кислота а теперь то, что у вас на тарелочке высыпаем в свои стаканы и перемешиваем. Вода поменяла цвет? (Нет). А теперь попробуйте на вкус. Какая на вкус вода у тебя, Саша? (Вариант ответа. Спросить каждого). Почему?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   - Как вы думаете, от чего зависит вкус воды? (ответы детей) .</a:t>
            </a:r>
          </a:p>
          <a:p>
            <a:r>
              <a:rPr lang="ru-RU" sz="1400" b="1" dirty="0">
                <a:solidFill>
                  <a:srgbClr val="5E33FD"/>
                </a:solidFill>
              </a:rPr>
              <a:t>Вывод: вода может принимать вкус того вещества, которое в неё добавили (символ свойства вкуса) .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840" y="-144954"/>
            <a:ext cx="2383105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14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5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1336" y="1681269"/>
            <a:ext cx="6555351" cy="33825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84571" y="1741533"/>
            <a:ext cx="6384462" cy="326199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474" y="180301"/>
            <a:ext cx="4473464" cy="638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3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8" name="chimes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7030" y="1216959"/>
            <a:ext cx="6265474" cy="4424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2094" y="956886"/>
            <a:ext cx="6265476" cy="48166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017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0" b="17350"/>
          <a:stretch/>
        </p:blipFill>
        <p:spPr>
          <a:xfrm>
            <a:off x="0" y="0"/>
            <a:ext cx="12191999" cy="6857999"/>
          </a:xfrm>
        </p:spPr>
      </p:pic>
      <p:sp>
        <p:nvSpPr>
          <p:cNvPr id="5" name="Прямоугольник 4"/>
          <p:cNvSpPr/>
          <p:nvPr/>
        </p:nvSpPr>
        <p:spPr>
          <a:xfrm>
            <a:off x="5432611" y="1896036"/>
            <a:ext cx="6248527" cy="4731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Воспитатель: - Прежде чем приступить к следующему опыту, который поможет открыть третий замочек, давайте поиграем: (Капли первые упали, пауков перепугали). Дождик прошёл и получились лужи. А что будет с лужами на морозе?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Дети: -Лужи превратятся в лёд, застынут.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Воспитатель: - Посмотрите внимательно: перед вами на столе на тарелочках – лёд. Возьмите его в руки.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- Какой лёд? Дети: - Лёд холодный.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   Воспитатель: -Как вы узнали об этом? Что почувствовали ваши ручки, какими они стали? А что еще можно сказать про лёд? -Лёд твердый или мягкий?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   Воспитатель предлагает провести простые опыты со льдом: надавить, сжать, постучать по нему.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   - Посмотрите, ребята, лёд на наших ладошках от теплоты рук начал таять? А когда лёд тает, то он во что превращается?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   Дети: - В воду.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   Воспитатель: - Значит, лед – это тоже вода. Она может быть не только в жидком, но и в твердом состоянии, когда замерзает и превращается в лёд.</a:t>
            </a:r>
          </a:p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Таким образом, мы открыли ещё один замочек и разгадали ещё одно свойство воды.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77122" y="558985"/>
            <a:ext cx="45756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Третий опыт.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780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4" name="chimes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08" y="428673"/>
            <a:ext cx="4503305" cy="3000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61" y="581338"/>
            <a:ext cx="5080000" cy="345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61" y="3576433"/>
            <a:ext cx="5029200" cy="282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032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7" name="chimes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314" b="16166"/>
          <a:stretch/>
        </p:blipFill>
        <p:spPr>
          <a:xfrm>
            <a:off x="1" y="0"/>
            <a:ext cx="12192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5156518" y="662017"/>
            <a:ext cx="579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Четвёртый опыт.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56094" y="1815352"/>
            <a:ext cx="620004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Воспитатель: - Ребята, вспомните, что сказал злой волшебник животным из сказочного леса? Как вернуть воду?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   Дети: - Чтобы вернуть воду в сказочную страну, надо отгадать четыре свойства воды.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   Но остался ещё один не раскрытый замочек. Мы провели три опыта и нам осталось узнать ещё одно свойство воды. Для этого мы подойдём к столу, встанем вокруг него аккуратно.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- Посмотрите, ребята, а вы знаете, какого цвета молоко? (Белого)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-А что вы можете сказать про воду? Она белого цвета? Давайте проверим, какого цвета вода? Закройте глаза. Я опущу в молоко камушки – ваша задача отгадать, какого цвета пуговицы я опустила.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- Открываем глаза. Какого цвета пуговица в вашем стакане с молоком, вы можете сказать? (Нет). Почему? (ответы детей). Теперь предлагаю взять ложечки и вытащить на салфетку камушки. Погрузите эти же камушки в стаканчик с водой. Теперь мы можем увидеть какого цвета камушки? (да). Почему? (Потому что вода – прозрачная) .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-Совершенно верно.</a:t>
            </a:r>
          </a:p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- Ребята, какие вы молодцы. Вы помогли вернуть воду в сказочную страну, отгадали четыре свойства воды.</a:t>
            </a:r>
          </a:p>
        </p:txBody>
      </p:sp>
    </p:spTree>
    <p:extLst>
      <p:ext uri="{BB962C8B-B14F-4D97-AF65-F5344CB8AC3E}">
        <p14:creationId xmlns:p14="http://schemas.microsoft.com/office/powerpoint/2010/main" val="322949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4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663"/>
            <a:ext cx="12192000" cy="686566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0" r="9219"/>
          <a:stretch/>
        </p:blipFill>
        <p:spPr>
          <a:xfrm rot="5400000">
            <a:off x="7044080" y="1666664"/>
            <a:ext cx="6368112" cy="352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4" r="12548"/>
          <a:stretch/>
        </p:blipFill>
        <p:spPr>
          <a:xfrm rot="5400000">
            <a:off x="3239899" y="1197872"/>
            <a:ext cx="5940459" cy="4034118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1411">
            <a:off x="3162439" y="328746"/>
            <a:ext cx="3155286" cy="326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59218" y="1725203"/>
            <a:ext cx="6118149" cy="315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8" name="chimes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580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4" r="46095"/>
          <a:stretch/>
        </p:blipFill>
        <p:spPr>
          <a:xfrm rot="5400000">
            <a:off x="324979" y="-73891"/>
            <a:ext cx="3325432" cy="36751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4" t="4192" r="27657"/>
          <a:stretch/>
        </p:blipFill>
        <p:spPr>
          <a:xfrm rot="5400000">
            <a:off x="320508" y="3256013"/>
            <a:ext cx="3334372" cy="36751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76" r="17157" b="2776"/>
          <a:stretch/>
        </p:blipFill>
        <p:spPr>
          <a:xfrm rot="5400000">
            <a:off x="4308334" y="76405"/>
            <a:ext cx="3325435" cy="33745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7095" y="3586603"/>
            <a:ext cx="3334372" cy="30064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1094" y="1666712"/>
            <a:ext cx="6659806" cy="352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9" name="chimes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6010" y="175169"/>
            <a:ext cx="77678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- Животным из сказочного леса мы помогли и нам пора возвращаться. 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- Сегодня мы помогали животным вернуть воду, которую заколдовал злой волшебник в четыре замка. Что нового узнали о свойствах воды? (Описательный рассказ по схеме: Вода имеет четыре свойства. Вода нужна человеку, растениям, животным). Животные очень рады, что вы помогли им вернуть воду и у них хорошее настроение.  Я же предлагаю подарить животным из сказочного леса от нас подарок, что бы они надолго запомнили нашу встречу собрать пазл. Для этого подойдём к доске: перед вами изображен пазл из четырех частей  называется круговорот воды. Помогите мне его собрать.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9"/>
          <a:stretch/>
        </p:blipFill>
        <p:spPr>
          <a:xfrm rot="5400000">
            <a:off x="6447815" y="1672043"/>
            <a:ext cx="6587305" cy="324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1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44813" y="1481252"/>
            <a:ext cx="6606862" cy="38761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2448" y="1099323"/>
            <a:ext cx="6606861" cy="46400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5"/>
          <a:stretch/>
        </p:blipFill>
        <p:spPr>
          <a:xfrm rot="5400000">
            <a:off x="7129407" y="1814808"/>
            <a:ext cx="6624115" cy="32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7" name="chimes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b="1" i="1" dirty="0">
                <a:solidFill>
                  <a:srgbClr val="FF0000"/>
                </a:solidFill>
              </a:rPr>
              <a:t>Спасибо за внимание!!!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" y="1550421"/>
            <a:ext cx="4842456" cy="51723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0" r="29322" b="15593"/>
          <a:stretch/>
        </p:blipFill>
        <p:spPr>
          <a:xfrm>
            <a:off x="5447763" y="1956261"/>
            <a:ext cx="5988676" cy="391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4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6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436</TotalTime>
  <Words>1461</Words>
  <Application>Microsoft Office PowerPoint</Application>
  <PresentationFormat>Широкоэкранный</PresentationFormat>
  <Paragraphs>100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Book Antiqua</vt:lpstr>
      <vt:lpstr>Calibri</vt:lpstr>
      <vt:lpstr>Century Gothic</vt:lpstr>
      <vt:lpstr>Тема Office</vt:lpstr>
      <vt:lpstr>Экспериментирование с водой в средней группе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Алиса Захарко</dc:creator>
  <cp:lastModifiedBy>Руководитель</cp:lastModifiedBy>
  <cp:revision>43</cp:revision>
  <dcterms:created xsi:type="dcterms:W3CDTF">2018-01-15T07:32:33Z</dcterms:created>
  <dcterms:modified xsi:type="dcterms:W3CDTF">2022-03-28T11:50:06Z</dcterms:modified>
</cp:coreProperties>
</file>