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99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14560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0697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076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5444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496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227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001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442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268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29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52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49C88-CFD5-4E10-9E6C-C8F33C01BE43}" type="datetimeFigureOut">
              <a:rPr lang="ru-RU" smtClean="0"/>
              <a:t>05.10.2022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06373-4469-4DFA-8126-5BB98FE167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266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7" Type="http://schemas.microsoft.com/office/2007/relationships/hdphoto" Target="../media/hdphoto8.wdp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microsoft.com/office/2007/relationships/hdphoto" Target="../media/hdphoto7.wdp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9.wdp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5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microsoft.com/office/2007/relationships/hdphoto" Target="../media/hdphoto10.wd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3.jpeg"/><Relationship Id="rId7" Type="http://schemas.openxmlformats.org/officeDocument/2006/relationships/image" Target="../media/image15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14.jpeg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microsoft.com/office/2007/relationships/hdphoto" Target="../media/hdphoto5.wdp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59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23728" y="1261247"/>
            <a:ext cx="68232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Неделя безопасности.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4008" y="4992224"/>
            <a:ext cx="449999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</a:rPr>
              <a:t>Подготовили воспитатели группы:  «НЕПОСЕДЫ»</a:t>
            </a:r>
          </a:p>
          <a:p>
            <a:pPr algn="ctr"/>
            <a:r>
              <a:rPr lang="ru-RU" b="1" dirty="0">
                <a:solidFill>
                  <a:schemeClr val="tx2"/>
                </a:solidFill>
              </a:rPr>
              <a:t>Ануфриева Ярина Вл.; Захарко Алиса Вл.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851920" y="6525344"/>
            <a:ext cx="1296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2022год</a:t>
            </a:r>
          </a:p>
        </p:txBody>
      </p:sp>
    </p:spTree>
    <p:extLst>
      <p:ext uri="{BB962C8B-B14F-4D97-AF65-F5344CB8AC3E}">
        <p14:creationId xmlns:p14="http://schemas.microsoft.com/office/powerpoint/2010/main" val="376760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727"/>
          <a:stretch/>
        </p:blipFill>
        <p:spPr>
          <a:xfrm>
            <a:off x="251520" y="2780928"/>
            <a:ext cx="2472368" cy="3605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5002" y="620688"/>
            <a:ext cx="2308152" cy="46791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242176" y="2230431"/>
            <a:ext cx="4824537" cy="3189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51520" y="404664"/>
            <a:ext cx="5832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2060"/>
                </a:solidFill>
              </a:rPr>
              <a:t>Настольные игры с друзьями с настоящими эмоциями по гоночной трассе.</a:t>
            </a:r>
          </a:p>
        </p:txBody>
      </p:sp>
    </p:spTree>
    <p:extLst>
      <p:ext uri="{BB962C8B-B14F-4D97-AF65-F5344CB8AC3E}">
        <p14:creationId xmlns:p14="http://schemas.microsoft.com/office/powerpoint/2010/main" val="311113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7" r="27759"/>
          <a:stretch/>
        </p:blipFill>
        <p:spPr>
          <a:xfrm>
            <a:off x="36073" y="15312"/>
            <a:ext cx="4338228" cy="3565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303"/>
          <a:stretch/>
        </p:blipFill>
        <p:spPr>
          <a:xfrm>
            <a:off x="4338228" y="3277348"/>
            <a:ext cx="4769699" cy="35653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32321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02" r="10000"/>
          <a:stretch/>
        </p:blipFill>
        <p:spPr>
          <a:xfrm rot="5400000">
            <a:off x="-844340" y="2440876"/>
            <a:ext cx="5354516" cy="33068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42420" y="4119778"/>
            <a:ext cx="5122069" cy="23628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7879"/>
          <a:stretch/>
        </p:blipFill>
        <p:spPr>
          <a:xfrm>
            <a:off x="4031940" y="1556792"/>
            <a:ext cx="4473996" cy="21713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55576" y="404664"/>
            <a:ext cx="712879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Участие в мероприятии с Незнайкой  «Зелёный огонёк!»</a:t>
            </a:r>
          </a:p>
        </p:txBody>
      </p:sp>
    </p:spTree>
    <p:extLst>
      <p:ext uri="{BB962C8B-B14F-4D97-AF65-F5344CB8AC3E}">
        <p14:creationId xmlns:p14="http://schemas.microsoft.com/office/powerpoint/2010/main" val="3895443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962" y="1068943"/>
            <a:ext cx="4768049" cy="505063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447150"/>
            <a:ext cx="3770967" cy="62942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7957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73" t="-6241" r="31969" b="6241"/>
          <a:stretch/>
        </p:blipFill>
        <p:spPr>
          <a:xfrm>
            <a:off x="14211" y="2564904"/>
            <a:ext cx="6249451" cy="4146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48" r="14697"/>
          <a:stretch/>
        </p:blipFill>
        <p:spPr>
          <a:xfrm>
            <a:off x="3419872" y="188640"/>
            <a:ext cx="5543663" cy="33892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20495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4004250"/>
            <a:ext cx="5354637" cy="26827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8" r="26515"/>
          <a:stretch/>
        </p:blipFill>
        <p:spPr>
          <a:xfrm rot="5400000">
            <a:off x="5773853" y="521996"/>
            <a:ext cx="3595589" cy="28873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71" y="1847073"/>
            <a:ext cx="3262012" cy="39819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85" t="8404" r="39696"/>
          <a:stretch/>
        </p:blipFill>
        <p:spPr>
          <a:xfrm>
            <a:off x="3635896" y="404664"/>
            <a:ext cx="2174807" cy="288481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8823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302" r="31667" b="5167"/>
          <a:stretch/>
        </p:blipFill>
        <p:spPr>
          <a:xfrm>
            <a:off x="3995936" y="292440"/>
            <a:ext cx="4192278" cy="3458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16" r="22468"/>
          <a:stretch/>
        </p:blipFill>
        <p:spPr>
          <a:xfrm>
            <a:off x="107504" y="3748864"/>
            <a:ext cx="3585593" cy="30073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85" t="11408" r="27615" b="6768"/>
          <a:stretch/>
        </p:blipFill>
        <p:spPr>
          <a:xfrm>
            <a:off x="47107" y="885357"/>
            <a:ext cx="3706386" cy="25436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42" t="11408" r="26743" b="7514"/>
          <a:stretch/>
        </p:blipFill>
        <p:spPr>
          <a:xfrm>
            <a:off x="3867658" y="3811992"/>
            <a:ext cx="4448833" cy="2944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51446" y="107774"/>
            <a:ext cx="39444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Выставка рисунков.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«МИР КОТОРЫЙ НАС ОКРУЖАЕТ»</a:t>
            </a:r>
          </a:p>
        </p:txBody>
      </p:sp>
    </p:spTree>
    <p:extLst>
      <p:ext uri="{BB962C8B-B14F-4D97-AF65-F5344CB8AC3E}">
        <p14:creationId xmlns:p14="http://schemas.microsoft.com/office/powerpoint/2010/main" val="2173443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3354"/>
            <a:ext cx="2444784" cy="4486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268" y="1412776"/>
            <a:ext cx="2302804" cy="4486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26"/>
          <a:stretch/>
        </p:blipFill>
        <p:spPr>
          <a:xfrm>
            <a:off x="5436096" y="1412776"/>
            <a:ext cx="3471664" cy="44866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TextBox 6"/>
          <p:cNvSpPr txBox="1"/>
          <p:nvPr/>
        </p:nvSpPr>
        <p:spPr>
          <a:xfrm>
            <a:off x="467544" y="260648"/>
            <a:ext cx="8280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Получение удостоверения .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«ЮНЫЙ ПЕШЕХОД»</a:t>
            </a:r>
          </a:p>
        </p:txBody>
      </p:sp>
    </p:spTree>
    <p:extLst>
      <p:ext uri="{BB962C8B-B14F-4D97-AF65-F5344CB8AC3E}">
        <p14:creationId xmlns:p14="http://schemas.microsoft.com/office/powerpoint/2010/main" val="21887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643"/>
          <a:stretch/>
        </p:blipFill>
        <p:spPr>
          <a:xfrm>
            <a:off x="926722" y="3280436"/>
            <a:ext cx="7290556" cy="33835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7504" y="548680"/>
            <a:ext cx="4572000" cy="2525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548680"/>
            <a:ext cx="3595705" cy="24354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66554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59632" y="2243385"/>
            <a:ext cx="7056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Спасибо</a:t>
            </a:r>
            <a:r>
              <a:rPr lang="ru-RU" sz="4800" b="1" dirty="0">
                <a:solidFill>
                  <a:srgbClr val="002060"/>
                </a:solidFill>
              </a:rPr>
              <a:t> </a:t>
            </a:r>
            <a:r>
              <a:rPr lang="ru-RU" sz="4800" b="1" dirty="0">
                <a:solidFill>
                  <a:srgbClr val="FFFF00"/>
                </a:solidFill>
              </a:rPr>
              <a:t>за</a:t>
            </a:r>
            <a:r>
              <a:rPr lang="ru-RU" sz="4800" b="1" dirty="0">
                <a:solidFill>
                  <a:srgbClr val="002060"/>
                </a:solidFill>
              </a:rPr>
              <a:t> </a:t>
            </a:r>
            <a:r>
              <a:rPr lang="ru-RU" sz="4800" b="1" dirty="0">
                <a:solidFill>
                  <a:srgbClr val="00B050"/>
                </a:solidFill>
              </a:rPr>
              <a:t>внимание!!!</a:t>
            </a:r>
          </a:p>
        </p:txBody>
      </p:sp>
    </p:spTree>
    <p:extLst>
      <p:ext uri="{BB962C8B-B14F-4D97-AF65-F5344CB8AC3E}">
        <p14:creationId xmlns:p14="http://schemas.microsoft.com/office/powerpoint/2010/main" val="4009031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 b="3031"/>
          <a:stretch/>
        </p:blipFill>
        <p:spPr>
          <a:xfrm>
            <a:off x="0" y="0"/>
            <a:ext cx="9144000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1720" y="820258"/>
            <a:ext cx="4536504" cy="994122"/>
          </a:xfrm>
        </p:spPr>
        <p:txBody>
          <a:bodyPr>
            <a:normAutofit/>
          </a:bodyPr>
          <a:lstStyle/>
          <a:p>
            <a:r>
              <a:rPr lang="ru-RU" sz="3600" b="1" i="1" u="sng" dirty="0">
                <a:solidFill>
                  <a:schemeClr val="tx2">
                    <a:lumMod val="50000"/>
                  </a:schemeClr>
                </a:solidFill>
              </a:rPr>
              <a:t>Цели и задачи: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1680" y="1772816"/>
            <a:ext cx="561662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solidFill>
                  <a:srgbClr val="002060"/>
                </a:solidFill>
              </a:rPr>
              <a:t>Формировать представления детей о правилах безопасности дорожного движения в качестве пешехода и пассажира транспортного средства. Закреплять  и совершенствовать знания детей о дорожных знаках.</a:t>
            </a:r>
          </a:p>
        </p:txBody>
      </p:sp>
    </p:spTree>
    <p:extLst>
      <p:ext uri="{BB962C8B-B14F-4D97-AF65-F5344CB8AC3E}">
        <p14:creationId xmlns:p14="http://schemas.microsoft.com/office/powerpoint/2010/main" val="337625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0" b="3031"/>
          <a:stretch/>
        </p:blipFill>
        <p:spPr>
          <a:xfrm>
            <a:off x="0" y="0"/>
            <a:ext cx="9143999" cy="685800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1774" y="0"/>
            <a:ext cx="8229600" cy="666328"/>
          </a:xfrm>
        </p:spPr>
        <p:txBody>
          <a:bodyPr>
            <a:noAutofit/>
          </a:bodyPr>
          <a:lstStyle/>
          <a:p>
            <a:r>
              <a:rPr lang="ru-RU" sz="3200" b="1" dirty="0"/>
              <a:t>В поисках знаков на улицах посёлка.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646" r="8680"/>
          <a:stretch/>
        </p:blipFill>
        <p:spPr>
          <a:xfrm>
            <a:off x="683568" y="810428"/>
            <a:ext cx="3214812" cy="2952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72" r="8834" b="31112"/>
          <a:stretch/>
        </p:blipFill>
        <p:spPr>
          <a:xfrm>
            <a:off x="4139952" y="1628800"/>
            <a:ext cx="2884158" cy="42256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003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" b="303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212"/>
          <a:stretch/>
        </p:blipFill>
        <p:spPr>
          <a:xfrm rot="5400000">
            <a:off x="-507218" y="858777"/>
            <a:ext cx="3242142" cy="18983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37"/>
          <a:stretch/>
        </p:blipFill>
        <p:spPr>
          <a:xfrm rot="5400000">
            <a:off x="1461776" y="1570671"/>
            <a:ext cx="3240360" cy="1628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79745" y="1943013"/>
            <a:ext cx="3492389" cy="21159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58591" y="3638553"/>
            <a:ext cx="3592370" cy="21651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108866" y="49246"/>
            <a:ext cx="5400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Изготовление модулей из бумаги автомобилей , пешеходов, </a:t>
            </a:r>
          </a:p>
          <a:p>
            <a:pPr algn="ctr"/>
            <a:r>
              <a:rPr lang="ru-RU" sz="2000" b="1" dirty="0">
                <a:solidFill>
                  <a:srgbClr val="002060"/>
                </a:solidFill>
              </a:rPr>
              <a:t>дорожных знаков для макета улицы.</a:t>
            </a:r>
          </a:p>
        </p:txBody>
      </p:sp>
    </p:spTree>
    <p:extLst>
      <p:ext uri="{BB962C8B-B14F-4D97-AF65-F5344CB8AC3E}">
        <p14:creationId xmlns:p14="http://schemas.microsoft.com/office/powerpoint/2010/main" val="267249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8" b="3031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40684"/>
            <a:ext cx="2304815" cy="35283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80728"/>
            <a:ext cx="2325353" cy="4680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060848"/>
            <a:ext cx="2659605" cy="4396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2663839" y="140684"/>
            <a:ext cx="60126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Игры с модулями  машин на макете «Улицы».</a:t>
            </a:r>
          </a:p>
          <a:p>
            <a:r>
              <a:rPr lang="ru-RU" sz="2000" b="1" dirty="0">
                <a:solidFill>
                  <a:srgbClr val="002060"/>
                </a:solidFill>
              </a:rPr>
              <a:t>Создание различных ситуаций.</a:t>
            </a:r>
          </a:p>
        </p:txBody>
      </p:sp>
    </p:spTree>
    <p:extLst>
      <p:ext uri="{BB962C8B-B14F-4D97-AF65-F5344CB8AC3E}">
        <p14:creationId xmlns:p14="http://schemas.microsoft.com/office/powerpoint/2010/main" val="4276497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14639" y="2575426"/>
            <a:ext cx="4274189" cy="29570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8333" y="846568"/>
            <a:ext cx="3733476" cy="2507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74540" y="2175042"/>
            <a:ext cx="5436513" cy="25079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624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429922"/>
            <a:ext cx="3423788" cy="31186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684970"/>
            <a:ext cx="2801372" cy="35096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156964"/>
            <a:ext cx="3995936" cy="30560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-46028" y="720374"/>
            <a:ext cx="4968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Изготовление коллажа Дорожных знаков </a:t>
            </a:r>
            <a:r>
              <a:rPr lang="ru-RU" b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3059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88776"/>
            <a:ext cx="4187957" cy="31409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3717032"/>
            <a:ext cx="3879034" cy="29092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365495"/>
            <a:ext cx="4110203" cy="30826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54880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634" y="1844824"/>
            <a:ext cx="2228731" cy="48313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8"/>
          <a:stretch/>
        </p:blipFill>
        <p:spPr>
          <a:xfrm rot="5400000">
            <a:off x="4648633" y="1988438"/>
            <a:ext cx="5609632" cy="31621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39" r="31515"/>
          <a:stretch/>
        </p:blipFill>
        <p:spPr>
          <a:xfrm rot="5400000">
            <a:off x="-58833" y="600675"/>
            <a:ext cx="3701468" cy="3165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3457634" y="9635"/>
            <a:ext cx="54458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</a:rPr>
              <a:t>Чтение художественной литературы на тему дорожной безопасности.</a:t>
            </a:r>
          </a:p>
          <a:p>
            <a:pPr algn="ctr"/>
            <a:r>
              <a:rPr lang="ru-RU" b="1" dirty="0">
                <a:solidFill>
                  <a:srgbClr val="002060"/>
                </a:solidFill>
              </a:rPr>
              <a:t>Поиски знакомых знаков .</a:t>
            </a:r>
          </a:p>
        </p:txBody>
      </p:sp>
    </p:spTree>
    <p:extLst>
      <p:ext uri="{BB962C8B-B14F-4D97-AF65-F5344CB8AC3E}">
        <p14:creationId xmlns:p14="http://schemas.microsoft.com/office/powerpoint/2010/main" val="1493254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139</Words>
  <Application>Microsoft Office PowerPoint</Application>
  <PresentationFormat>Экран (4:3)</PresentationFormat>
  <Paragraphs>21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Тема Office</vt:lpstr>
      <vt:lpstr>Презентация PowerPoint</vt:lpstr>
      <vt:lpstr>Цели и задачи:</vt:lpstr>
      <vt:lpstr>В поисках знаков на улицах посёлка.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Руководитель</cp:lastModifiedBy>
  <cp:revision>15</cp:revision>
  <dcterms:created xsi:type="dcterms:W3CDTF">2022-10-03T19:26:23Z</dcterms:created>
  <dcterms:modified xsi:type="dcterms:W3CDTF">2022-10-05T06:17:42Z</dcterms:modified>
</cp:coreProperties>
</file>