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8" r:id="rId8"/>
    <p:sldId id="269" r:id="rId9"/>
    <p:sldId id="270" r:id="rId10"/>
    <p:sldId id="271" r:id="rId11"/>
    <p:sldId id="272" r:id="rId12"/>
    <p:sldId id="273" r:id="rId13"/>
    <p:sldId id="275" r:id="rId14"/>
    <p:sldId id="274" r:id="rId15"/>
    <p:sldId id="276" r:id="rId16"/>
    <p:sldId id="278" r:id="rId17"/>
    <p:sldId id="277" r:id="rId1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19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7E706-5765-4414-90F2-F6F05FB79B87}" type="datetimeFigureOut">
              <a:rPr lang="ru-RU" smtClean="0"/>
              <a:t>13.10.2022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61C0147D-C434-449A-9C69-917457472342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843500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7E706-5765-4414-90F2-F6F05FB79B87}" type="datetimeFigureOut">
              <a:rPr lang="ru-RU" smtClean="0"/>
              <a:t>13.10.2022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C0147D-C434-449A-9C69-917457472342}" type="slidenum">
              <a:rPr lang="ru-RU" smtClean="0"/>
              <a:t>‹#›</a:t>
            </a:fld>
            <a:endParaRPr lang="ru-RU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9042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7E706-5765-4414-90F2-F6F05FB79B87}" type="datetimeFigureOut">
              <a:rPr lang="ru-RU" smtClean="0"/>
              <a:t>13.10.2022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C0147D-C434-449A-9C69-917457472342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807933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7E706-5765-4414-90F2-F6F05FB79B87}" type="datetimeFigureOut">
              <a:rPr lang="ru-RU" smtClean="0"/>
              <a:t>13.10.2022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C0147D-C434-449A-9C69-917457472342}" type="slidenum">
              <a:rPr lang="ru-RU" smtClean="0"/>
              <a:t>‹#›</a:t>
            </a:fld>
            <a:endParaRPr lang="ru-RU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267892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7E706-5765-4414-90F2-F6F05FB79B87}" type="datetimeFigureOut">
              <a:rPr lang="ru-RU" smtClean="0"/>
              <a:t>13.10.2022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C0147D-C434-449A-9C69-917457472342}" type="slidenum">
              <a:rPr lang="ru-RU" smtClean="0"/>
              <a:t>‹#›</a:t>
            </a:fld>
            <a:endParaRPr lang="ru-RU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186224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7E706-5765-4414-90F2-F6F05FB79B87}" type="datetimeFigureOut">
              <a:rPr lang="ru-RU" smtClean="0"/>
              <a:t>13.10.2022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C0147D-C434-449A-9C69-917457472342}" type="slidenum">
              <a:rPr lang="ru-RU" smtClean="0"/>
              <a:t>‹#›</a:t>
            </a:fld>
            <a:endParaRPr lang="ru-RU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731363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7E706-5765-4414-90F2-F6F05FB79B87}" type="datetimeFigureOut">
              <a:rPr lang="ru-RU" smtClean="0"/>
              <a:t>13.10.2022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C0147D-C434-449A-9C69-9174574723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13784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7E706-5765-4414-90F2-F6F05FB79B87}" type="datetimeFigureOut">
              <a:rPr lang="ru-RU" smtClean="0"/>
              <a:t>13.10.2022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C0147D-C434-449A-9C69-917457472342}" type="slidenum">
              <a:rPr lang="ru-RU" smtClean="0"/>
              <a:t>‹#›</a:t>
            </a:fld>
            <a:endParaRPr lang="ru-RU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831190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9007E706-5765-4414-90F2-F6F05FB79B87}" type="datetimeFigureOut">
              <a:rPr lang="ru-RU" smtClean="0"/>
              <a:t>13.10.2022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C0147D-C434-449A-9C69-917457472342}" type="slidenum">
              <a:rPr lang="ru-RU" smtClean="0"/>
              <a:t>‹#›</a:t>
            </a:fld>
            <a:endParaRPr lang="ru-RU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702409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7E706-5765-4414-90F2-F6F05FB79B87}" type="datetimeFigureOut">
              <a:rPr lang="ru-RU" smtClean="0"/>
              <a:t>13.10.2022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C0147D-C434-449A-9C69-917457472342}" type="slidenum">
              <a:rPr lang="ru-RU" smtClean="0"/>
              <a:t>‹#›</a:t>
            </a:fld>
            <a:endParaRPr lang="ru-RU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611782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7E706-5765-4414-90F2-F6F05FB79B87}" type="datetimeFigureOut">
              <a:rPr lang="ru-RU" smtClean="0"/>
              <a:t>13.10.2022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C0147D-C434-449A-9C69-917457472342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757289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07E706-5765-4414-90F2-F6F05FB79B87}" type="datetimeFigureOut">
              <a:rPr lang="ru-RU" smtClean="0"/>
              <a:t>13.10.2022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1C0147D-C434-449A-9C69-917457472342}" type="slidenum">
              <a:rPr lang="ru-RU" smtClean="0"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905824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5" r:id="rId1"/>
    <p:sldLayoutId id="2147483786" r:id="rId2"/>
    <p:sldLayoutId id="2147483787" r:id="rId3"/>
    <p:sldLayoutId id="2147483788" r:id="rId4"/>
    <p:sldLayoutId id="2147483789" r:id="rId5"/>
    <p:sldLayoutId id="2147483790" r:id="rId6"/>
    <p:sldLayoutId id="2147483791" r:id="rId7"/>
    <p:sldLayoutId id="2147483792" r:id="rId8"/>
    <p:sldLayoutId id="2147483793" r:id="rId9"/>
    <p:sldLayoutId id="2147483794" r:id="rId10"/>
    <p:sldLayoutId id="21474837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51579" y="423519"/>
            <a:ext cx="9603275" cy="1049235"/>
          </a:xfrm>
        </p:spPr>
        <p:txBody>
          <a:bodyPr>
            <a:noAutofit/>
          </a:bodyPr>
          <a:lstStyle/>
          <a:p>
            <a:pPr algn="ctr"/>
            <a:r>
              <a:rPr lang="ru-RU" sz="5400" b="1" dirty="0">
                <a:solidFill>
                  <a:srgbClr val="00B0F0"/>
                </a:solidFill>
              </a:rPr>
              <a:t>ЗНАКОМСТВО С ПРОФЕССИЕЙ</a:t>
            </a:r>
            <a:br>
              <a:rPr lang="ru-RU" sz="5400" b="1" dirty="0">
                <a:solidFill>
                  <a:srgbClr val="00B0F0"/>
                </a:solidFill>
              </a:rPr>
            </a:br>
            <a:r>
              <a:rPr lang="ru-RU" sz="5400" b="1" dirty="0">
                <a:solidFill>
                  <a:srgbClr val="00B0F0"/>
                </a:solidFill>
              </a:rPr>
              <a:t>ВЕТЕРИНАР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2766" y="2057400"/>
            <a:ext cx="4368800" cy="436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70197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36" t="50556" r="74079" b="1111"/>
          <a:stretch/>
        </p:blipFill>
        <p:spPr>
          <a:xfrm>
            <a:off x="1612900" y="355600"/>
            <a:ext cx="3997434" cy="62103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46" t="50195" r="74302" b="8239"/>
          <a:stretch/>
        </p:blipFill>
        <p:spPr>
          <a:xfrm>
            <a:off x="6045200" y="355600"/>
            <a:ext cx="4699000" cy="6203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80360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54" t="5000" r="50392" b="50555"/>
          <a:stretch/>
        </p:blipFill>
        <p:spPr>
          <a:xfrm>
            <a:off x="1130300" y="380999"/>
            <a:ext cx="4356100" cy="626026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75" t="1297" r="50262" b="56111"/>
          <a:stretch/>
        </p:blipFill>
        <p:spPr>
          <a:xfrm>
            <a:off x="6438900" y="215898"/>
            <a:ext cx="4851400" cy="6304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95447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99" t="51667" r="50654" b="1852"/>
          <a:stretch/>
        </p:blipFill>
        <p:spPr>
          <a:xfrm>
            <a:off x="1104899" y="101600"/>
            <a:ext cx="4464227" cy="65913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68" t="51480" r="50785" b="8705"/>
          <a:stretch/>
        </p:blipFill>
        <p:spPr>
          <a:xfrm>
            <a:off x="6124355" y="539750"/>
            <a:ext cx="4784946" cy="6051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76093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641" t="8661" r="4067" b="51111"/>
          <a:stretch/>
        </p:blipFill>
        <p:spPr>
          <a:xfrm>
            <a:off x="1099930" y="602118"/>
            <a:ext cx="4399170" cy="616305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163" t="4814" r="3674" b="57778"/>
          <a:stretch/>
        </p:blipFill>
        <p:spPr>
          <a:xfrm>
            <a:off x="5499100" y="330200"/>
            <a:ext cx="5092700" cy="5812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06897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9093" y="135026"/>
            <a:ext cx="9118108" cy="6583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06386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9686" y="811530"/>
            <a:ext cx="8002814" cy="560197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15900" y="145534"/>
            <a:ext cx="54102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>
                <a:ln/>
                <a:solidFill>
                  <a:schemeClr val="accent3"/>
                </a:solidFill>
              </a:rPr>
              <a:t>Ветеринарная клиника</a:t>
            </a:r>
          </a:p>
        </p:txBody>
      </p:sp>
    </p:spTree>
    <p:extLst>
      <p:ext uri="{BB962C8B-B14F-4D97-AF65-F5344CB8AC3E}">
        <p14:creationId xmlns:p14="http://schemas.microsoft.com/office/powerpoint/2010/main" val="10905013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2557" y="785994"/>
            <a:ext cx="7566343" cy="5678306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0" y="-19566"/>
            <a:ext cx="80518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>
                <a:ln/>
                <a:solidFill>
                  <a:schemeClr val="accent3"/>
                </a:solidFill>
              </a:rPr>
              <a:t>Ветеринарная</a:t>
            </a:r>
            <a:r>
              <a:rPr lang="ru-RU" sz="2400" b="1" dirty="0">
                <a:ln/>
                <a:solidFill>
                  <a:schemeClr val="accent3"/>
                </a:solidFill>
              </a:rPr>
              <a:t> </a:t>
            </a:r>
            <a:r>
              <a:rPr lang="ru-RU" sz="4400" b="1" dirty="0">
                <a:ln/>
                <a:solidFill>
                  <a:schemeClr val="accent3"/>
                </a:solidFill>
              </a:rPr>
              <a:t>лаборатория</a:t>
            </a:r>
            <a:endParaRPr lang="ru-RU" sz="2400" b="1" dirty="0">
              <a:ln/>
              <a:solidFill>
                <a:schemeClr val="accent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76848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2301" y="998767"/>
            <a:ext cx="7594600" cy="5442991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06160" y="-16896"/>
            <a:ext cx="2965877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6000" b="1" dirty="0">
                <a:ln/>
                <a:solidFill>
                  <a:schemeClr val="accent3"/>
                </a:solidFill>
              </a:rPr>
              <a:t>Зоопарк</a:t>
            </a:r>
            <a:endParaRPr lang="ru-RU" sz="2400" b="1" dirty="0">
              <a:ln/>
              <a:solidFill>
                <a:schemeClr val="accent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23984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1000" y="1333500"/>
            <a:ext cx="8896474" cy="5002784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495300" y="88900"/>
            <a:ext cx="173958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5400" b="1" dirty="0">
                <a:ln/>
                <a:solidFill>
                  <a:schemeClr val="accent3"/>
                </a:solidFill>
              </a:rPr>
              <a:t>Цирк</a:t>
            </a:r>
            <a:endParaRPr lang="ru-RU" sz="5400" b="1" cap="none" spc="0" dirty="0">
              <a:ln/>
              <a:solidFill>
                <a:schemeClr val="accent3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7527154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6167" y="923330"/>
            <a:ext cx="8271933" cy="5509108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56499" y="0"/>
            <a:ext cx="712919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5400" b="1" dirty="0">
                <a:ln/>
                <a:solidFill>
                  <a:schemeClr val="accent3"/>
                </a:solidFill>
              </a:rPr>
              <a:t>Фермерское хозяйство</a:t>
            </a:r>
            <a:endParaRPr lang="ru-RU" sz="5400" b="1" cap="none" spc="0" dirty="0">
              <a:ln/>
              <a:solidFill>
                <a:schemeClr val="accent3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2097277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7938" y="1062712"/>
            <a:ext cx="8215261" cy="5465087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492367" y="139382"/>
            <a:ext cx="592405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5400" b="1" dirty="0">
                <a:ln/>
                <a:solidFill>
                  <a:schemeClr val="accent3"/>
                </a:solidFill>
              </a:rPr>
              <a:t>Собачий питомник</a:t>
            </a:r>
            <a:endParaRPr lang="ru-RU" sz="5400" b="1" cap="none" spc="0" dirty="0">
              <a:ln/>
              <a:solidFill>
                <a:schemeClr val="accent3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1720874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90BA0C1-5034-F6B0-9719-E32754676A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04367"/>
            <a:ext cx="12192000" cy="6962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69773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A70AC2C-C681-EE45-25BE-FCF766CB4C9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56217" cy="4353644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9FFF866-68E5-0F0B-7BCB-85F52CAC6A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4743" y="1632392"/>
            <a:ext cx="6096000" cy="4066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01332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F27A495-F3CF-80C5-B29B-C9B3ABE4BC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5891349" cy="4418512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3D4E6A8-5737-7F7D-1DD6-230CCBD123A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6291" y="1698171"/>
            <a:ext cx="6485709" cy="4323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69938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A0B9909-E9F8-2AF7-BC14-47429CD77C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777" y="0"/>
            <a:ext cx="1007146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21047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7F4F7B2-C904-8A36-2262-46A706F691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-1"/>
            <a:ext cx="11194869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9092815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TM10001114[[fn=Галерея]]</Template>
  <TotalTime>431</TotalTime>
  <Words>15</Words>
  <Application>Microsoft Office PowerPoint</Application>
  <PresentationFormat>Широкоэкранный</PresentationFormat>
  <Paragraphs>7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0" baseType="lpstr">
      <vt:lpstr>Arial</vt:lpstr>
      <vt:lpstr>Gill Sans MT</vt:lpstr>
      <vt:lpstr>Gallery</vt:lpstr>
      <vt:lpstr>ЗНАКОМСТВО С ПРОФЕССИЕЙ ВЕТЕРИНАР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ЗНАКОМСТВО С ПРОФЕССИЕЙ ВЕТЕРИНАР</dc:title>
  <dc:creator>Rotar</dc:creator>
  <cp:lastModifiedBy>Руководитель</cp:lastModifiedBy>
  <cp:revision>11</cp:revision>
  <dcterms:created xsi:type="dcterms:W3CDTF">2020-11-01T18:54:59Z</dcterms:created>
  <dcterms:modified xsi:type="dcterms:W3CDTF">2022-10-13T14:12:20Z</dcterms:modified>
</cp:coreProperties>
</file>