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1" r:id="rId5"/>
    <p:sldId id="277" r:id="rId6"/>
    <p:sldId id="257" r:id="rId7"/>
    <p:sldId id="264" r:id="rId8"/>
    <p:sldId id="265" r:id="rId9"/>
    <p:sldId id="260" r:id="rId10"/>
    <p:sldId id="284" r:id="rId11"/>
    <p:sldId id="261" r:id="rId12"/>
    <p:sldId id="266" r:id="rId13"/>
    <p:sldId id="267" r:id="rId14"/>
    <p:sldId id="263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4643446"/>
            <a:ext cx="5053018" cy="1500198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8604"/>
            <a:ext cx="8458200" cy="2357454"/>
          </a:xfrm>
        </p:spPr>
        <p:txBody>
          <a:bodyPr>
            <a:normAutofit fontScale="92500" lnSpcReduction="20000"/>
          </a:bodyPr>
          <a:lstStyle/>
          <a:p>
            <a:r>
              <a:rPr lang="ru-RU" sz="7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Куклы наших предков. </a:t>
            </a:r>
          </a:p>
          <a:p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Технология изготовления куклы  </a:t>
            </a:r>
          </a:p>
          <a:p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       «Северная </a:t>
            </a:r>
            <a:r>
              <a:rPr lang="ru-RU" sz="4500" b="1" dirty="0" err="1">
                <a:latin typeface="Times New Roman" pitchFamily="18" charset="0"/>
                <a:cs typeface="Times New Roman" pitchFamily="18" charset="0"/>
              </a:rPr>
              <a:t>берегиня</a:t>
            </a:r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5" name="Рисунок 4" descr="Народная кукла - Северная берегиня, Желанница и кукла «Богатство, плодородие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0422" y="3167073"/>
            <a:ext cx="2443155" cy="295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Кукла-колокольчик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уклы Мастер-класс Оберег Кукла-колокольчик Мешковина Нитки Ткань фото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84784"/>
            <a:ext cx="4128492" cy="501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95536" y="1185277"/>
            <a:ext cx="3888432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куколки три юбки.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человека тоже три царства: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едное, серебряное, золотое.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счастье складывается тоже из трех частей.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телу хорошо, душе радостно, дух спокоен, то человек вполне счастлив.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куколка - веселая, задорная, приносит в дом радость и веселье.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оберег хорошего настроения..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Божье Око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Эта кукла являлась одной из древних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обережных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кукол для дома.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"Крестообразная композиция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выражает идею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распространения сил добра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или охраняющих сил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все четыре стороны света" </a:t>
            </a:r>
          </a:p>
        </p:txBody>
      </p:sp>
      <p:pic>
        <p:nvPicPr>
          <p:cNvPr id="4" name="Рисунок 3" descr="http://cosmoforum.ucoz.ru/_fr/1/80279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214554"/>
            <a:ext cx="2786082" cy="421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кукла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Бессоница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ПЕленашка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Защитить ребенка от злых духов и успокоить в колыбели была способна кукла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Бессоница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АЧЕМ НАШИМ ПРЕДКАМ БЫЛИ НУЖНЫ КУКЛЫ?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643182"/>
            <a:ext cx="7000924" cy="357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КУКЛА МОСКОВКА </a:t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Другое название куклы 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“Седьмая Я”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(семья).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Она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Берегиня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Кукла имеет шесть детей,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привязанных к поясу или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прикрученных поясом.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Это кукла – символ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материнской заботы 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любви</a:t>
            </a:r>
          </a:p>
        </p:txBody>
      </p:sp>
      <p:pic>
        <p:nvPicPr>
          <p:cNvPr id="4" name="Рисунок 3" descr="IMG 0933 225x300 Народные куклы наших предков (обережные, целительницы, помощницы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500174"/>
            <a:ext cx="3153104" cy="449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Северная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берегиня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Северная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берегиня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это кукла-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оберег для дома. 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Считалось, </a:t>
            </a:r>
          </a:p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что она приносит благополучие </a:t>
            </a:r>
          </a:p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в дом и охраняет его покой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Её ставили в северный угол избы. </a:t>
            </a:r>
          </a:p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Многослойность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этой куклы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указывала на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множество тел человека,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множество миров,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множество воплощений души.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Кукла распространена в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северном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Прикамье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endParaRPr lang="ru-RU" dirty="0"/>
          </a:p>
        </p:txBody>
      </p:sp>
      <p:pic>
        <p:nvPicPr>
          <p:cNvPr id="4" name="Рисунок 3" descr="http://www.rukukla.ru/file/0001/09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857232"/>
            <a:ext cx="3208964" cy="556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изготовления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1. Для выполнения куклы берем 7-9 кусочков ткани разного цвета 9Х18 см.</a:t>
            </a:r>
          </a:p>
          <a:p>
            <a:endParaRPr lang="ru-RU" dirty="0"/>
          </a:p>
        </p:txBody>
      </p:sp>
      <p:pic>
        <p:nvPicPr>
          <p:cNvPr id="8" name="Рисунок 7" descr="http://www.rukukla.ru/file/0001/09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000372"/>
            <a:ext cx="4752975" cy="350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28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     На каждом кусочке ткани находим середину, заворачиваем к середине края и все складываем пополам.</a:t>
            </a:r>
            <a:endParaRPr lang="ru-RU" dirty="0"/>
          </a:p>
        </p:txBody>
      </p:sp>
      <p:pic>
        <p:nvPicPr>
          <p:cNvPr id="4" name="Рисунок 3" descr="http://www.rukukla.ru/file/0001/09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071810"/>
            <a:ext cx="4848225" cy="345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3.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Все полученные детали собираем вместе</a:t>
            </a:r>
          </a:p>
          <a:p>
            <a:endParaRPr lang="ru-RU" dirty="0"/>
          </a:p>
        </p:txBody>
      </p:sp>
      <p:pic>
        <p:nvPicPr>
          <p:cNvPr id="4" name="Рисунок 3" descr="http://www.rukukla.ru/file/0001/09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14554"/>
            <a:ext cx="707236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Складываем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все пополам</a:t>
            </a:r>
          </a:p>
        </p:txBody>
      </p:sp>
      <p:pic>
        <p:nvPicPr>
          <p:cNvPr id="4" name="Рисунок 3" descr="http://www.rukukla.ru/file/0001/09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28736"/>
            <a:ext cx="4040505" cy="490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платка берем ткань 10Х10 см и находим середину по диагонали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http://www.rukukla.ru/file/0001/09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071810"/>
            <a:ext cx="2381694" cy="238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rukukla.ru/file/0001/09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071810"/>
            <a:ext cx="2341378" cy="237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Цель </a:t>
            </a:r>
            <a:r>
              <a:rPr lang="ru-RU" dirty="0"/>
              <a:t>: выполнить куклу-оберег.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Задачи:</a:t>
            </a:r>
            <a:endParaRPr lang="ru-RU" dirty="0"/>
          </a:p>
          <a:p>
            <a:r>
              <a:rPr lang="ru-RU" b="1" dirty="0"/>
              <a:t>Образовательная</a:t>
            </a:r>
            <a:r>
              <a:rPr lang="ru-RU" dirty="0"/>
              <a:t> – расширить кругозор , познакомить со славянскими, народными  куклами, познакомить с технологией изготовления куклы-оберега;</a:t>
            </a:r>
          </a:p>
          <a:p>
            <a:r>
              <a:rPr lang="ru-RU" b="1" dirty="0"/>
              <a:t>Развивающая</a:t>
            </a:r>
            <a:r>
              <a:rPr lang="ru-RU" dirty="0"/>
              <a:t> – развивать фантазию и творческие способности, самостоятельность, инициативу;</a:t>
            </a:r>
          </a:p>
          <a:p>
            <a:r>
              <a:rPr lang="ru-RU" b="1" dirty="0"/>
              <a:t>Воспитательная</a:t>
            </a:r>
            <a:r>
              <a:rPr lang="ru-RU" dirty="0"/>
              <a:t> – воспитание уважения к народным традициям, познавательной потребности, интереса и активности, воспитание художественного и эстетического вкуса.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 На платке формируем руки куклы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http://www.rukukla.ru/file/0001/09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214554"/>
            <a:ext cx="664373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7.Надеваем платок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голову куклы 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закрепляем с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помощью ниток.</a:t>
            </a:r>
          </a:p>
        </p:txBody>
      </p:sp>
      <p:pic>
        <p:nvPicPr>
          <p:cNvPr id="4" name="Рисунок 3" descr="http://www.rukukla.ru/file/0001/09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357298"/>
            <a:ext cx="3296285" cy="519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8. Украшаем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куклу лентой.</a:t>
            </a:r>
          </a:p>
          <a:p>
            <a:endParaRPr lang="ru-RU" dirty="0"/>
          </a:p>
        </p:txBody>
      </p:sp>
      <p:pic>
        <p:nvPicPr>
          <p:cNvPr id="6" name="Рисунок 5" descr="http://www.rukukla.ru/file/0001/09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071546"/>
            <a:ext cx="4423410" cy="556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Наша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берегиня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готова</a:t>
            </a:r>
          </a:p>
        </p:txBody>
      </p:sp>
      <p:pic>
        <p:nvPicPr>
          <p:cNvPr id="4" name="Содержимое 3" descr="http://www.rukukla.ru/file/0001/090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764386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207170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надеюсь, что мне удалось донести до слушателей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428868"/>
            <a:ext cx="8686800" cy="3651257"/>
          </a:xfrm>
        </p:spPr>
        <p:txBody>
          <a:bodyPr/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интерес к народному творчеству,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бережное отношение к традициям народа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Тряпичная кукла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Кукла издревле сопровождала человека на протяжении всей его жизни: встречала новорожденного в колыбели, помогала в тяжелые времена, принимала на себя болезни, оберегала от злых сил. 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Относиться к ней надо трепетно и с  любовью.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Методы обучения: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Устное изложение нового материала с использованием презентации  «Куклы наших предков» , демонстрация образцов изделий, показ трудовых приемов</a:t>
            </a:r>
          </a:p>
          <a:p>
            <a:r>
              <a:rPr lang="ru-RU" b="1" dirty="0"/>
              <a:t>Наглядно-демонстрационный материал:</a:t>
            </a:r>
            <a:endParaRPr lang="ru-RU" dirty="0"/>
          </a:p>
          <a:p>
            <a:r>
              <a:rPr lang="ru-RU" dirty="0"/>
              <a:t>Образцы оберегов, таблицы «Символика оберегов», презентация «Обереги»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Оборудование:</a:t>
            </a: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образцы оберегов; </a:t>
            </a:r>
          </a:p>
          <a:p>
            <a:r>
              <a:rPr lang="ru-RU" dirty="0"/>
              <a:t>инструменты и принадлежности (ножницы, нитки, лоскуты ткани, ленты)</a:t>
            </a:r>
          </a:p>
          <a:p>
            <a:r>
              <a:rPr lang="ru-RU" dirty="0"/>
              <a:t>презентация  «Куклы наших предков»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Тряпичная кукла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Кукла издревле сопровождала человека на протяжении всей его жизни: встречала новорожденного в колыбели, помогала в тяжелые времена, принимала на себя болезни, оберегала от злых сил. 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Относиться к ней надо трепетно и с  любовью.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Куклы 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/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наш век куклы - это, чаще всего, детские игрушки.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так было не всегда.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древности славяне к ним относились вполне серьезно. Куклы были основными оберегами, каждая из них выполняла свои «обязанности».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кукла – вестник добра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Куклы наших предков несли в себе доброе начало и были безликими.  Кукла с лицом, по мнению славян,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обретала душу 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могла  быть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использована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для колдовства и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наведения порчи.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http://cosmoforum.ucoz.ru/_fr/1/4472026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928934"/>
            <a:ext cx="42148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Женское счастье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472518" cy="431164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1800" i="1" dirty="0"/>
              <a:t>Это очень древняя кукла, она была найдена при раскопках в Ржевом 19век</a:t>
            </a:r>
          </a:p>
          <a:p>
            <a:pPr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Женское счастье - особенное: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оно твердо стоит на ногах,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коса служит опорой.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Длинная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коса-долгая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жизнь,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толстая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коса-крепкое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здоровье. </a:t>
            </a:r>
          </a:p>
          <a:p>
            <a:pPr>
              <a:buNone/>
            </a:pP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В древности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женскую душу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сравнивали с мышкой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она хлопотливая маленькая хозяйка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своего дома,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нее много забот,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 и о себе она не забывает.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Куколка является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оберегом женского счастья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 descr="«Куклы наших предков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285992"/>
            <a:ext cx="3712834" cy="425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Кукла ЗЕРНУШКА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 кукла имеет несколько названий: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Зернушка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Зерновушка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Крупеничка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Горошинка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Куклу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Зернушку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почитали за то,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она «отвечала»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 хороший урожай</a:t>
            </a:r>
          </a:p>
          <a:p>
            <a:endParaRPr lang="ru-RU" dirty="0"/>
          </a:p>
        </p:txBody>
      </p:sp>
      <p:pic>
        <p:nvPicPr>
          <p:cNvPr id="4" name="Рисунок 3" descr="ОБЕРЕЖНЫЕ КУКЛЫ НАШИХ ПРЕДКОВ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929066"/>
            <a:ext cx="3301360" cy="247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186</TotalTime>
  <Words>728</Words>
  <Application>Microsoft Office PowerPoint</Application>
  <PresentationFormat>Экран (4:3)</PresentationFormat>
  <Paragraphs>115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Franklin Gothic Book</vt:lpstr>
      <vt:lpstr>Franklin Gothic Medium</vt:lpstr>
      <vt:lpstr>Times New Roman</vt:lpstr>
      <vt:lpstr>Wingdings 2</vt:lpstr>
      <vt:lpstr>Трек</vt:lpstr>
      <vt:lpstr>  </vt:lpstr>
      <vt:lpstr>Цель : выполнить куклу-оберег. </vt:lpstr>
      <vt:lpstr>Методы обучения: </vt:lpstr>
      <vt:lpstr>Оборудование: </vt:lpstr>
      <vt:lpstr>               Тряпичная кукла</vt:lpstr>
      <vt:lpstr>     Куклы …</vt:lpstr>
      <vt:lpstr> кукла – вестник добра</vt:lpstr>
      <vt:lpstr>Женское счастье</vt:lpstr>
      <vt:lpstr>  Кукла ЗЕРНУШКА</vt:lpstr>
      <vt:lpstr>              Кукла-колокольчик </vt:lpstr>
      <vt:lpstr>Божье Око </vt:lpstr>
      <vt:lpstr>         кукла Бессоница или ПЕленашка</vt:lpstr>
      <vt:lpstr>          КУКЛА МОСКОВКА  </vt:lpstr>
      <vt:lpstr>Северная берегиня</vt:lpstr>
      <vt:lpstr>Технология изготовления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Наша берегиня готова</vt:lpstr>
      <vt:lpstr>Я надеюсь, что мне удалось донести до слушателей </vt:lpstr>
      <vt:lpstr>Тряпичная кукла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Презентацию составила учительначальных классов МКОУ лицей «11 г. Россоши Курбатова Вера Леонидовна.</dc:title>
  <dc:creator>Домашний</dc:creator>
  <cp:lastModifiedBy>Руководитель</cp:lastModifiedBy>
  <cp:revision>27</cp:revision>
  <dcterms:created xsi:type="dcterms:W3CDTF">2015-02-04T19:47:25Z</dcterms:created>
  <dcterms:modified xsi:type="dcterms:W3CDTF">2022-07-18T08:42:15Z</dcterms:modified>
</cp:coreProperties>
</file>