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0" r:id="rId3"/>
    <p:sldId id="271" r:id="rId4"/>
    <p:sldId id="268" r:id="rId5"/>
    <p:sldId id="291" r:id="rId6"/>
    <p:sldId id="295" r:id="rId7"/>
    <p:sldId id="292" r:id="rId8"/>
    <p:sldId id="297" r:id="rId9"/>
    <p:sldId id="290" r:id="rId10"/>
    <p:sldId id="275" r:id="rId11"/>
    <p:sldId id="272" r:id="rId12"/>
    <p:sldId id="296" r:id="rId13"/>
    <p:sldId id="273" r:id="rId14"/>
    <p:sldId id="289" r:id="rId15"/>
    <p:sldId id="277" r:id="rId16"/>
    <p:sldId id="293" r:id="rId17"/>
    <p:sldId id="278" r:id="rId18"/>
    <p:sldId id="279" r:id="rId19"/>
    <p:sldId id="281" r:id="rId20"/>
    <p:sldId id="276" r:id="rId21"/>
    <p:sldId id="26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im0-tub-ru.yandex.net/i?id=ed05cc5c4d2d7421c637ce1f1e7dac91&amp;n=13&amp;exp=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571480"/>
            <a:ext cx="7131426" cy="4680000"/>
          </a:xfrm>
          <a:prstGeom prst="rect">
            <a:avLst/>
          </a:prstGeom>
          <a:noFill/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69598" y="-369332"/>
            <a:ext cx="7560054" cy="717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800" b="1" dirty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Путешествие в тундру. </a:t>
            </a:r>
            <a:r>
              <a:rPr kumimoji="0" lang="ru-RU" sz="4800" b="1" i="0" u="none" strike="noStrike" cap="none" normalizeH="0" baseline="0" dirty="0">
                <a:ln>
                  <a:noFill/>
                </a:ln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Ненецкий </a:t>
            </a:r>
            <a:r>
              <a:rPr lang="ru-RU" sz="4800" b="1" dirty="0"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4800" b="1" i="0" u="none" strike="noStrike" cap="none" normalizeH="0" baseline="0" dirty="0">
                <a:ln>
                  <a:noFill/>
                </a:ln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втономный округ.</a:t>
            </a:r>
            <a:endParaRPr kumimoji="0" lang="ru-RU" sz="4800" b="1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maps-rf.ru/images/karta-rossii-po-oblastj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57" y="1000108"/>
            <a:ext cx="9131543" cy="5908326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499B11-E48B-4AD7-AA7F-011D89FC8929}"/>
              </a:ext>
            </a:extLst>
          </p:cNvPr>
          <p:cNvSpPr txBox="1"/>
          <p:nvPr/>
        </p:nvSpPr>
        <p:spPr>
          <a:xfrm>
            <a:off x="3059832" y="548680"/>
            <a:ext cx="4678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КАРТА  РОССИИ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td0.mycdn.me/image?id=852320466689&amp;t=20&amp;plc=WEB&amp;tkn=*4SMAVS2_-qL01KEcE9kVBrJn-n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14422"/>
            <a:ext cx="8577322" cy="5400000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595914" y="500042"/>
            <a:ext cx="49764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Карта Ненецкого автономного округа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1214414" y="0"/>
            <a:ext cx="771530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</a:t>
            </a:r>
            <a:endParaRPr kumimoji="0" lang="ru-RU" sz="60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5C8645-78AA-4C63-B33B-BB6698CBD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0"/>
            <a:ext cx="10297144" cy="68580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AFFC08-2AFF-4EED-BD6A-83143E976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0"/>
            <a:ext cx="10891192" cy="69596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C964FE-7F7B-475E-80AF-11AE65000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106" y="0"/>
            <a:ext cx="10632682" cy="669213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00755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7066F5-E075-49C3-B69C-2DB9FAF47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123395"/>
            <a:ext cx="10585176" cy="705678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1E5FDC-F5D7-46F1-9DA5-F14F00D51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-175890"/>
            <a:ext cx="10585176" cy="706558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30525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3CAB10-5C5E-4A56-9770-93A6FAEC1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177109"/>
            <a:ext cx="9865096" cy="703510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285728"/>
            <a:ext cx="7429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D65C6E-C8EE-4581-92C5-D5CB828E3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0550" y="0"/>
            <a:ext cx="10325100" cy="68580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435057A-F4CF-45D0-98DF-C745D0ABA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19" y="0"/>
            <a:ext cx="9361039" cy="68580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7FE6A1-6F7F-49F1-A1D5-333ABCAE9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295545" cy="683637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36511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147D73-003A-4340-9460-DE2472E454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186" y="0"/>
            <a:ext cx="9556584" cy="68580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:\Музей\РОДИНА\весна в тундре\0015-015-Pernatye-obitateli-tund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1400"/>
            <a:ext cx="9372532" cy="7029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naonews.ru/wp-content/uploads/2018/01/v-naryan-mare-sostoitsya-vi-sezd-olenevodov-nenetskogo-avtonomnogo-okru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856083"/>
            <a:ext cx="3127310" cy="2088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pic>
        <p:nvPicPr>
          <p:cNvPr id="4" name="Picture 4" descr="https://im0-tub-ru.yandex.net/i?id=23b9b2f24882013b489521eaf15f37b8&amp;n=13&amp;exp=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214422"/>
            <a:ext cx="2381250" cy="16478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142976" y="285728"/>
            <a:ext cx="70009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   В округе развито оленеводство.</a:t>
            </a:r>
          </a:p>
        </p:txBody>
      </p:sp>
      <p:pic>
        <p:nvPicPr>
          <p:cNvPr id="6" name="Picture 2" descr="https://im0-tub-ru.yandex.net/i?id=b8160b657ef560395865c6b62565e45b&amp;n=13&amp;exp=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43570" y="3286124"/>
            <a:ext cx="3110399" cy="2304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pic>
        <p:nvPicPr>
          <p:cNvPr id="28674" name="Picture 2" descr="http://newspile.ru/medias2/news_images/2017/06/27/1498558814_125282705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9051" y="3234619"/>
            <a:ext cx="4857571" cy="324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3429000"/>
            <a:ext cx="4788000" cy="3230194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8915" name="Picture 3" descr="D:\Музей\РОДИНА\imgpreview (1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214422"/>
            <a:ext cx="3348000" cy="25037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714480" y="500042"/>
            <a:ext cx="62151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Замечательное животное- ОЛЕНЬ.</a:t>
            </a:r>
          </a:p>
        </p:txBody>
      </p:sp>
      <p:pic>
        <p:nvPicPr>
          <p:cNvPr id="38914" name="Picture 2" descr="D:\Музей\РОДИНА\imgpreview (8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071546"/>
            <a:ext cx="3384000" cy="29412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tcavs.ru/images/news/avia/NR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4032000" cy="2520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785786" y="0"/>
            <a:ext cx="7072362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        Чум- жилище оленеводов.</a:t>
            </a:r>
            <a:endParaRPr kumimoji="0" 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https://static.tildacdn.com/tild3835-6364-4261-a464-313164346664/phot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3596" y="3671934"/>
            <a:ext cx="4374000" cy="2916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pic>
        <p:nvPicPr>
          <p:cNvPr id="5" name="Picture 2" descr="http://xn----7sbooiklil0c.xn--p1ai/wp-content/uploads/2014/11/yamal2.jpg"/>
          <p:cNvPicPr>
            <a:picLocks noChangeAspect="1" noChangeArrowheads="1"/>
          </p:cNvPicPr>
          <p:nvPr/>
        </p:nvPicPr>
        <p:blipFill>
          <a:blip r:embed="rId4"/>
          <a:srcRect l="16837" t="7833"/>
          <a:stretch>
            <a:fillRect/>
          </a:stretch>
        </p:blipFill>
        <p:spPr bwMode="auto">
          <a:xfrm>
            <a:off x="4714876" y="1071546"/>
            <a:ext cx="3519674" cy="25216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archive.nao24.ru/media/%D0%A0%D1%8B%D0%B1%D0%B0%D0%BB%D0%BA%D0%B0_VkaTWp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478" y="1215717"/>
            <a:ext cx="4274672" cy="31998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</p:pic>
      <p:pic>
        <p:nvPicPr>
          <p:cNvPr id="3" name="Picture 4" descr="https://gdekluet.ru/file/preview/48/1492440883_48e91b57739a9550dae94014193cc9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09851" y="1174982"/>
            <a:ext cx="4274672" cy="320600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pic>
        <p:nvPicPr>
          <p:cNvPr id="4" name="Picture 6" descr="https://fion.ru/images/photo/e6b1c6dfcf56a5a70fb56b4318979a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6531" y="4598283"/>
            <a:ext cx="2931238" cy="208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928662" y="0"/>
            <a:ext cx="8215338" cy="1215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 округе развито рыболовство.</a:t>
            </a:r>
            <a:endParaRPr kumimoji="0" 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n13.nevsedoma.com.ua/photo/57/3/kukurv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65"/>
          <a:stretch>
            <a:fillRect/>
          </a:stretch>
        </p:blipFill>
        <p:spPr bwMode="auto">
          <a:xfrm>
            <a:off x="285720" y="1214422"/>
            <a:ext cx="4754992" cy="264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nvinder.ru/sites/default/files/gazeta/2015/07/1567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785794"/>
            <a:ext cx="3669558" cy="24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http://nao24.ru/uploads/posts/2017-08/1502464070_11_9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4214818"/>
            <a:ext cx="3024000" cy="2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http://www.helicopter-database.de/ADP/MIL/Mi-8/Mi8_RA-25370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3714752"/>
            <a:ext cx="3940066" cy="26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1739" t="-21363" r="2609" b="18158"/>
          <a:stretch/>
        </p:blipFill>
        <p:spPr>
          <a:xfrm>
            <a:off x="428596" y="-714404"/>
            <a:ext cx="8208912" cy="71438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57290" y="428604"/>
            <a:ext cx="73581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      Полезные ископаемые округа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 descr="https://cdn.photocentra.ru/images/main18/187295_mai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0" name="Picture 4" descr="https://mtdata.ru/u16/photo374B/20600784844-0/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27321" y="0"/>
            <a:ext cx="10232573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1472" y="714356"/>
            <a:ext cx="62865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Родина…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Родина…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Тропы оленьи.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Родина-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сопках родное селенье.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Дома выбегают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студеному морю,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Есть лучше места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этом мире не спорю…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4429133"/>
            <a:ext cx="58579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sz="1400" dirty="0"/>
              <a:t>        </a:t>
            </a:r>
          </a:p>
          <a:p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   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636</TotalTime>
  <Words>72</Words>
  <Application>Microsoft Office PowerPoint</Application>
  <PresentationFormat>Экран (4:3)</PresentationFormat>
  <Paragraphs>77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31" baseType="lpstr">
      <vt:lpstr>Arial</vt:lpstr>
      <vt:lpstr>Book Antiqua</vt:lpstr>
      <vt:lpstr>Calibri</vt:lpstr>
      <vt:lpstr>Lucida Sans</vt:lpstr>
      <vt:lpstr>Monotype Corsiva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LENOCHKA</dc:creator>
  <cp:lastModifiedBy>Руководитель</cp:lastModifiedBy>
  <cp:revision>60</cp:revision>
  <dcterms:created xsi:type="dcterms:W3CDTF">2019-04-01T15:04:44Z</dcterms:created>
  <dcterms:modified xsi:type="dcterms:W3CDTF">2021-10-18T07:30:28Z</dcterms:modified>
</cp:coreProperties>
</file>