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"/>
  </p:notesMasterIdLst>
  <p:sldIdLst>
    <p:sldId id="258" r:id="rId2"/>
    <p:sldId id="263" r:id="rId3"/>
    <p:sldId id="267" r:id="rId4"/>
    <p:sldId id="270" r:id="rId5"/>
    <p:sldId id="271" r:id="rId6"/>
    <p:sldId id="264" r:id="rId7"/>
    <p:sldId id="272" r:id="rId8"/>
    <p:sldId id="259" r:id="rId9"/>
    <p:sldId id="273" r:id="rId10"/>
    <p:sldId id="274" r:id="rId11"/>
    <p:sldId id="260" r:id="rId12"/>
    <p:sldId id="268" r:id="rId13"/>
    <p:sldId id="269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0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9B29F-0F23-4A7C-8A20-DF72425ECAE4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2010D-D4B2-4999-B7C7-4937BC6A0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2010D-D4B2-4999-B7C7-4937BC6A001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44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93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20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590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16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933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14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7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70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812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2747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22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500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375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579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69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D455A93-89E9-496B-8ABD-B6CC1D9BD767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4A198-BC35-44BB-8C9D-F27D474BA7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694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2.wav"/><Relationship Id="rId7" Type="http://schemas.openxmlformats.org/officeDocument/2006/relationships/image" Target="../media/image1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2.wav"/><Relationship Id="rId7" Type="http://schemas.openxmlformats.org/officeDocument/2006/relationships/image" Target="../media/image3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7.jpeg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image" Target="../media/image4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Так цветёт тундра / Охотничьи фото: Природа / Сибирский охотн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64" y="0"/>
            <a:ext cx="9126836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2" y="714356"/>
            <a:ext cx="66661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Знатоки родного края»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Arctic Tundra Landscape With Flowering Plants On The Background Of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Arctic Tundra, Iceland Stock Photo, Picture And Royalty Free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ᐈ Тундра осенью фотографии, фото тундра | скачать на Depositphotos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Тундра фото. Обсуждение на LiveInternet - Российский Сервис Онлайн ..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088" name="Picture 16" descr="Костюмы Скоморохов напрокат в Екатеринбурге. Прокат костюмов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1357298"/>
            <a:ext cx="2286016" cy="325878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00166" y="1000108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НЕНЦЫ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86644" y="928670"/>
            <a:ext cx="1049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РУССКИЕ</a:t>
            </a:r>
          </a:p>
        </p:txBody>
      </p:sp>
      <p:pic>
        <p:nvPicPr>
          <p:cNvPr id="3090" name="Picture 18" descr="Tatars | Традиционные платья, Этническая одежда, Народный костюм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3077803"/>
            <a:ext cx="2500330" cy="378019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43372" y="2428868"/>
            <a:ext cx="927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ТАТАРЫ</a:t>
            </a:r>
          </a:p>
        </p:txBody>
      </p:sp>
      <p:pic>
        <p:nvPicPr>
          <p:cNvPr id="3094" name="Picture 22" descr="Внеклассное мероприятие для учащихся начальных классов &quot;Твори добро!&quot;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2F1F9"/>
              </a:clrFrom>
              <a:clrTo>
                <a:srgbClr val="F2F1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214422"/>
            <a:ext cx="3686349" cy="228601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42910" y="357166"/>
            <a:ext cx="6074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Назови коренных жителей округа</a:t>
            </a:r>
          </a:p>
        </p:txBody>
      </p:sp>
      <p:pic>
        <p:nvPicPr>
          <p:cNvPr id="3098" name="Picture 26" descr="МОЙ ДРУГ НЕЗНАЙКА (мероприятие для начальной школы» по книге ...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D2F5F9"/>
              </a:clrFrom>
              <a:clrTo>
                <a:srgbClr val="D2F5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3752850"/>
            <a:ext cx="2657475" cy="310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0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554" name="Picture 2" descr="Этнокультурный центр | Малица и сах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714620"/>
            <a:ext cx="3214710" cy="3962688"/>
          </a:xfrm>
          <a:prstGeom prst="rect">
            <a:avLst/>
          </a:prstGeom>
          <a:noFill/>
        </p:spPr>
      </p:pic>
      <p:pic>
        <p:nvPicPr>
          <p:cNvPr id="23556" name="Picture 4" descr="Сарафан русский народный, атласный красный женский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1714488"/>
            <a:ext cx="3248025" cy="4876801"/>
          </a:xfrm>
          <a:prstGeom prst="rect">
            <a:avLst/>
          </a:prstGeom>
          <a:noFill/>
        </p:spPr>
      </p:pic>
      <p:pic>
        <p:nvPicPr>
          <p:cNvPr id="23558" name="Picture 6" descr="Стеганый кафтан. Русь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000108"/>
            <a:ext cx="2487599" cy="328179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57422" y="214290"/>
            <a:ext cx="628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национальная одежда ненцев -это….</a:t>
            </a:r>
          </a:p>
          <a:p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6" descr="МОЙ ДРУГ НЕЗНАЙКА (мероприятие для начальной школы» по книге ...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F5F9"/>
              </a:clrFrom>
              <a:clrTo>
                <a:srgbClr val="D2F5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2852"/>
            <a:ext cx="2286016" cy="2671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F7FBB4-0CA2-463E-B4CA-D64C2082F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3190433" cy="41044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546E41-0CBF-45B1-BC01-6616CC234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00808"/>
            <a:ext cx="3912712" cy="47525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BD4E52-0E54-4791-9D8C-700FC7AD2C7A}"/>
              </a:ext>
            </a:extLst>
          </p:cNvPr>
          <p:cNvSpPr txBox="1"/>
          <p:nvPr/>
        </p:nvSpPr>
        <p:spPr>
          <a:xfrm>
            <a:off x="395537" y="1412776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Это малица. Её одевают через голову и у неё нет разреза спереди.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85D34A-29E9-429F-B574-96C89EB0D26B}"/>
              </a:ext>
            </a:extLst>
          </p:cNvPr>
          <p:cNvSpPr txBox="1"/>
          <p:nvPr/>
        </p:nvSpPr>
        <p:spPr>
          <a:xfrm>
            <a:off x="4572001" y="1124744"/>
            <a:ext cx="4176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А это </a:t>
            </a:r>
            <a:r>
              <a:rPr lang="ru-RU" b="1" dirty="0" err="1">
                <a:solidFill>
                  <a:srgbClr val="FF0000"/>
                </a:solidFill>
              </a:rPr>
              <a:t>паница</a:t>
            </a:r>
            <a:r>
              <a:rPr lang="ru-RU" b="1" dirty="0">
                <a:solidFill>
                  <a:srgbClr val="FF0000"/>
                </a:solidFill>
              </a:rPr>
              <a:t>. Её одевают, как пальто и у неё есть разрез спереди.</a:t>
            </a:r>
          </a:p>
        </p:txBody>
      </p:sp>
    </p:spTree>
    <p:extLst>
      <p:ext uri="{BB962C8B-B14F-4D97-AF65-F5344CB8AC3E}">
        <p14:creationId xmlns:p14="http://schemas.microsoft.com/office/powerpoint/2010/main" val="213314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F379F-0561-4894-B557-9D8C4C5FF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972" y="0"/>
            <a:ext cx="458805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C95DA1-4485-49F6-B1F2-781D2CF98FAF}"/>
              </a:ext>
            </a:extLst>
          </p:cNvPr>
          <p:cNvSpPr txBox="1"/>
          <p:nvPr/>
        </p:nvSpPr>
        <p:spPr>
          <a:xfrm>
            <a:off x="395536" y="2348880"/>
            <a:ext cx="17281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Это праздничная обувь оленевода. Называется </a:t>
            </a:r>
            <a:r>
              <a:rPr lang="ru-RU" b="1" dirty="0" err="1">
                <a:solidFill>
                  <a:srgbClr val="FF0000"/>
                </a:solidFill>
              </a:rPr>
              <a:t>тобоки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689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бои denali, park, national Фон № 96438 , раздел Песочница, размер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 descr="Международное Евразийское Движение - Реальная страна ...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2500306"/>
            <a:ext cx="4598009" cy="5057812"/>
          </a:xfrm>
          <a:prstGeom prst="rect">
            <a:avLst/>
          </a:prstGeom>
          <a:noFill/>
        </p:spPr>
      </p:pic>
      <p:pic>
        <p:nvPicPr>
          <p:cNvPr id="2054" name="Picture 6" descr="Деревянный дом с четырьмя спальнями и балконом – проект Успех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01656" y="428604"/>
            <a:ext cx="3942344" cy="2623452"/>
          </a:xfrm>
          <a:prstGeom prst="rect">
            <a:avLst/>
          </a:prstGeom>
          <a:noFill/>
        </p:spPr>
      </p:pic>
      <p:pic>
        <p:nvPicPr>
          <p:cNvPr id="2056" name="Picture 8" descr="Волшебный замок. Сказочный дворец. — стоковая иллюстрация ...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BF3E6"/>
              </a:clrFrom>
              <a:clrTo>
                <a:srgbClr val="FBF3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28660" y="2071678"/>
            <a:ext cx="4286250" cy="4286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285728"/>
            <a:ext cx="381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Где живет оленевод?</a:t>
            </a:r>
          </a:p>
        </p:txBody>
      </p:sp>
      <p:pic>
        <p:nvPicPr>
          <p:cNvPr id="2060" name="Picture 12" descr="Тексты песен Зиль-Зёль, Висер Вожын и другие Коми песни сборник ...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AFEFF"/>
              </a:clrFrom>
              <a:clrTo>
                <a:srgbClr val="FA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928670"/>
            <a:ext cx="2111389" cy="3000396"/>
          </a:xfrm>
          <a:prstGeom prst="rect">
            <a:avLst/>
          </a:prstGeom>
          <a:noFill/>
        </p:spPr>
      </p:pic>
      <p:pic>
        <p:nvPicPr>
          <p:cNvPr id="10" name="Picture 26" descr="МОЙ ДРУГ НЕЗНАЙКА (мероприятие для начальной школы» по книге ...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D2F5F9"/>
              </a:clrFrom>
              <a:clrTo>
                <a:srgbClr val="D2F5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785794"/>
            <a:ext cx="1773001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1152E8-7916-44BE-90C0-2CBEFB560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72816"/>
            <a:ext cx="6720061" cy="47984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B34340-36D4-4E19-BC43-11E9AE41C056}"/>
              </a:ext>
            </a:extLst>
          </p:cNvPr>
          <p:cNvSpPr txBox="1"/>
          <p:nvPr/>
        </p:nvSpPr>
        <p:spPr>
          <a:xfrm>
            <a:off x="1115615" y="1196752"/>
            <a:ext cx="6720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Так собирают и устраивают ЧУМ. Эти длинные палки называются – ШЕСТЫ.</a:t>
            </a:r>
          </a:p>
        </p:txBody>
      </p:sp>
    </p:spTree>
    <p:extLst>
      <p:ext uri="{BB962C8B-B14F-4D97-AF65-F5344CB8AC3E}">
        <p14:creationId xmlns:p14="http://schemas.microsoft.com/office/powerpoint/2010/main" val="235933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Природа зоны тундры — урок. Окружающий мир, 4 клас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Природа зоны тундры — урок. Окружающий мир, 4 клас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8" name="AutoShape 16" descr="Белый медведь. Описание, фото, видео животно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AutoShape 18" descr="Белый медведь. Описание, фото, видео животно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8" name="AutoShape 26" descr="Arctic Tundra Landscape With Flowering Plants On The Background Of The  Cloudy Sky Фотография, картинки, изображения и сток-фотография без роялти.  Image 1640204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00" name="AutoShape 28" descr="Arctic Tundra Landscape With Flowering Plants On The Background Of The  Cloudy Sky Фотография, картинки, изображения и сток-фотография без роялти.  Image 16402040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02" name="Picture 30" descr="Hinterland Who's Who - Arctic Tundr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04" name="Picture 32" descr="Приобщение и развитие интереса детей дошкольного возраста к национальной  культуре народов Севера мультимедийными технологиями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3071810"/>
            <a:ext cx="4286248" cy="3214686"/>
          </a:xfrm>
          <a:prstGeom prst="rect">
            <a:avLst/>
          </a:prstGeom>
          <a:noFill/>
        </p:spPr>
      </p:pic>
      <p:sp>
        <p:nvSpPr>
          <p:cNvPr id="3106" name="AutoShape 34" descr="ᐈ Рисунок тундра рисунки, векторные картинки тундра | скачать на  Depositphotos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10" name="Picture 38" descr="Yandex.Kolleksiyalardagi Cat C. foydalanuvchining “Красивая нарисованная  лиса” kartochkasi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4134446"/>
            <a:ext cx="4357686" cy="2723554"/>
          </a:xfrm>
          <a:prstGeom prst="rect">
            <a:avLst/>
          </a:prstGeom>
          <a:noFill/>
        </p:spPr>
      </p:pic>
      <p:pic>
        <p:nvPicPr>
          <p:cNvPr id="3114" name="Picture 42" descr="Учимся рисовать - Зайца поэтапно - «Рисование карандашом» » Своими Руками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4857760"/>
            <a:ext cx="1428760" cy="1513962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714348" y="928670"/>
            <a:ext cx="6155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Главное животное тундры- это.. ?</a:t>
            </a:r>
          </a:p>
        </p:txBody>
      </p:sp>
      <p:pic>
        <p:nvPicPr>
          <p:cNvPr id="14" name="Picture 26" descr="МОЙ ДРУГ НЕЗНАЙКА (мероприятие для начальной школы» по книге ...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D2F5F9"/>
              </a:clrFrom>
              <a:clrTo>
                <a:srgbClr val="D2F5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857232"/>
            <a:ext cx="1773001" cy="207167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31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8B845E-BF60-4972-81C6-92EDEDCD3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7272808" cy="53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40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904F24-3DFA-4591-9E7A-09657774E6F6}"/>
              </a:ext>
            </a:extLst>
          </p:cNvPr>
          <p:cNvSpPr txBox="1"/>
          <p:nvPr/>
        </p:nvSpPr>
        <p:spPr>
          <a:xfrm>
            <a:off x="1691680" y="404664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ОЛЕНЬ – это стадное животное.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63AC0A-E539-4371-8C80-EBCC1054A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773996"/>
            <a:ext cx="7704855" cy="567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27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Утреннее гало над ямальской тундрой | Пикаб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AutoShape 6" descr="стая уток, летающих в дневное время, миграция птиц лебедь гусь полет,  группа гусей летит на юг, культура, компания png | PNGEg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Anade azulon Dibujo 2 - SEO/BirdLif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14290"/>
            <a:ext cx="4000528" cy="2813986"/>
          </a:xfrm>
          <a:prstGeom prst="rect">
            <a:avLst/>
          </a:prstGeom>
          <a:noFill/>
        </p:spPr>
      </p:pic>
      <p:pic>
        <p:nvPicPr>
          <p:cNvPr id="2062" name="Picture 14" descr="Ducks Clipart | Waterfowl art, Duck art, Birds painti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85728"/>
            <a:ext cx="3132460" cy="342902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57488" y="785794"/>
            <a:ext cx="33745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лишний?</a:t>
            </a:r>
          </a:p>
        </p:txBody>
      </p:sp>
      <p:pic>
        <p:nvPicPr>
          <p:cNvPr id="2064" name="Picture 16" descr="Сова нарисованная картина. Рисуем сову рельефной пастой из серии  &quot;Интерьерные картины&quot;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4071942"/>
            <a:ext cx="3810000" cy="2105026"/>
          </a:xfrm>
          <a:prstGeom prst="rect">
            <a:avLst/>
          </a:prstGeom>
          <a:noFill/>
        </p:spPr>
      </p:pic>
      <p:sp>
        <p:nvSpPr>
          <p:cNvPr id="2066" name="AutoShape 18" descr="Стоковые векторные изображения Глухарь | Depositphotos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Символика воздушных асов СССР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0100" y="2857471"/>
            <a:ext cx="4000528" cy="4000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icture 26" descr="МОЙ ДРУГ НЕЗНАЙКА (мероприятие для начальной школы» по книге ...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2F5F9"/>
              </a:clrFrom>
              <a:clrTo>
                <a:srgbClr val="D2F5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714752"/>
            <a:ext cx="1773001" cy="2071678"/>
          </a:xfrm>
          <a:prstGeom prst="rect">
            <a:avLst/>
          </a:prstGeom>
          <a:noFill/>
        </p:spPr>
      </p:pic>
      <p:pic>
        <p:nvPicPr>
          <p:cNvPr id="6" name="Picture 20" descr="ᐈ Брусника цветы фото, фотографии брусника | скачать на Depositphotos®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1681" y="1130499"/>
            <a:ext cx="1907467" cy="1428760"/>
          </a:xfrm>
          <a:prstGeom prst="rect">
            <a:avLst/>
          </a:prstGeom>
          <a:noFill/>
        </p:spPr>
      </p:pic>
      <p:pic>
        <p:nvPicPr>
          <p:cNvPr id="7" name="Picture 22" descr="ᐈ Вишни фото, фон вишня | скачать на Depositphotos®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357166"/>
            <a:ext cx="2285984" cy="2209785"/>
          </a:xfrm>
          <a:prstGeom prst="rect">
            <a:avLst/>
          </a:prstGeom>
          <a:noFill/>
        </p:spPr>
      </p:pic>
      <p:pic>
        <p:nvPicPr>
          <p:cNvPr id="8" name="Picture 18" descr="Морошка - Ноты - Парфюмедия - LaParfumerie. Лучший парфюмерный форум России!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2071678"/>
            <a:ext cx="1731856" cy="1469995"/>
          </a:xfrm>
          <a:prstGeom prst="rect">
            <a:avLst/>
          </a:prstGeom>
          <a:noFill/>
        </p:spPr>
      </p:pic>
      <p:pic>
        <p:nvPicPr>
          <p:cNvPr id="9" name="Picture 8" descr="ᐈ Нарисованные ягоды фотографии, картинки нарисованная картинка ягода |  скачать на Depositphotos®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0"/>
            <a:ext cx="2786082" cy="1487000"/>
          </a:xfrm>
          <a:prstGeom prst="rect">
            <a:avLst/>
          </a:prstGeom>
          <a:noFill/>
        </p:spPr>
      </p:pic>
      <p:pic>
        <p:nvPicPr>
          <p:cNvPr id="10" name="Picture 6" descr="Корзина. Картинка для аппликации — скачать и распечатать. Дом, предметы  быта — Посуда. «МААМ—картинки». Воспитателям детских садов, школьным  учителям и педагогам ...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3000346"/>
            <a:ext cx="3571900" cy="3857654"/>
          </a:xfrm>
          <a:prstGeom prst="rect">
            <a:avLst/>
          </a:prstGeom>
          <a:noFill/>
        </p:spPr>
      </p:pic>
      <p:sp>
        <p:nvSpPr>
          <p:cNvPr id="26628" name="AutoShape 4" descr="Картинка для детей. Чер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рисунок черника обыкновенная (Vaccinium myrtillus), черника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2" name="Picture 8" descr="Картинка для детей. Черника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29454" y="3857628"/>
            <a:ext cx="1925255" cy="2651076"/>
          </a:xfrm>
          <a:prstGeom prst="rect">
            <a:avLst/>
          </a:prstGeom>
          <a:noFill/>
        </p:spPr>
      </p:pic>
      <p:pic>
        <p:nvPicPr>
          <p:cNvPr id="26634" name="Picture 10" descr="ежевика | Этикетки специй, Ботанические принты, Ботанические рисунки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57166"/>
            <a:ext cx="1784745" cy="2571768"/>
          </a:xfrm>
          <a:prstGeom prst="rect">
            <a:avLst/>
          </a:prstGeom>
          <a:noFill/>
        </p:spPr>
      </p:pic>
      <p:sp>
        <p:nvSpPr>
          <p:cNvPr id="4098" name="AutoShape 2" descr="ежевика | Этикетки специй, Ботанические принты, Ботанические рисун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071802" y="357166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Что лишнее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96532E-6 C 0.03871 0.15815 0.07743 0.3163 0.09253 0.37942 " pathEditMode="relative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5607E-6 C -0.09097 0.1852 -0.18177 0.3704 -0.21893 0.44485 " pathEditMode="relative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6.99422E-6 C -0.15017 0.08277 -0.30017 0.16554 -0.36024 0.19861 " pathEditMode="relative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87283E-6 C -0.15104 -0.00532 -0.30191 -0.01041 -0.36233 -0.01249 " pathEditMode="relative" ptsTypes="aA">
                                      <p:cBhvr>
                                        <p:cTn id="29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4" descr="Берёзка — Заюшка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85728"/>
            <a:ext cx="2428892" cy="2643538"/>
          </a:xfrm>
          <a:prstGeom prst="rect">
            <a:avLst/>
          </a:prstGeom>
          <a:noFill/>
        </p:spPr>
      </p:pic>
      <p:pic>
        <p:nvPicPr>
          <p:cNvPr id="5" name="Picture 2" descr="Дуб дерева также вектор иллюстрации притяжки Corel Иллюстрация ..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1571612"/>
            <a:ext cx="2898156" cy="3098798"/>
          </a:xfrm>
          <a:prstGeom prst="rect">
            <a:avLst/>
          </a:prstGeom>
          <a:noFill/>
        </p:spPr>
      </p:pic>
      <p:pic>
        <p:nvPicPr>
          <p:cNvPr id="7" name="Picture 8" descr="Картинки по запросу рябина рисунок Деревянные Логотипы, Иллюстрация Дерева, Иллюстрации, Картины Из Дерева, Наброски, Чем Заняться, Рисунки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14290"/>
            <a:ext cx="2571736" cy="2743186"/>
          </a:xfrm>
          <a:prstGeom prst="rect">
            <a:avLst/>
          </a:prstGeom>
          <a:noFill/>
        </p:spPr>
      </p:pic>
      <p:pic>
        <p:nvPicPr>
          <p:cNvPr id="8" name="Picture 6" descr="Ива рисунок: 21 тыс изображений найдено в Яндекс.Картинках | Цветы,  Картинки, Рисунок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2712" y="3214686"/>
            <a:ext cx="3901288" cy="2857519"/>
          </a:xfrm>
          <a:prstGeom prst="rect">
            <a:avLst/>
          </a:prstGeom>
          <a:noFill/>
        </p:spPr>
      </p:pic>
      <p:pic>
        <p:nvPicPr>
          <p:cNvPr id="9" name="Picture 26" descr="МОЙ ДРУГ НЕЗНАЙКА (мероприятие для начальной школы» по книге ...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D2F5F9"/>
              </a:clrFrom>
              <a:clrTo>
                <a:srgbClr val="D2F5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3571876"/>
            <a:ext cx="1773001" cy="207167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00364" y="285728"/>
            <a:ext cx="350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Какое дерево не растет на севере?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000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500166" y="357166"/>
            <a:ext cx="57150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Молодцы! Отлично справились!</a:t>
            </a:r>
          </a:p>
        </p:txBody>
      </p:sp>
      <p:pic>
        <p:nvPicPr>
          <p:cNvPr id="1026" name="Picture 2" descr="ᐈ Слайлик фото, фотография смайлик | скачать на Depositphotos®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59" y="2728286"/>
            <a:ext cx="6272981" cy="4129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1766</TotalTime>
  <Words>104</Words>
  <Application>Microsoft Office PowerPoint</Application>
  <PresentationFormat>Экран (4:3)</PresentationFormat>
  <Paragraphs>18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Руководитель</cp:lastModifiedBy>
  <cp:revision>172</cp:revision>
  <dcterms:created xsi:type="dcterms:W3CDTF">2020-08-24T12:20:53Z</dcterms:created>
  <dcterms:modified xsi:type="dcterms:W3CDTF">2021-06-25T10:00:46Z</dcterms:modified>
</cp:coreProperties>
</file>