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8" autoAdjust="0"/>
    <p:restoredTop sz="94660"/>
  </p:normalViewPr>
  <p:slideViewPr>
    <p:cSldViewPr snapToGrid="0">
      <p:cViewPr varScale="1">
        <p:scale>
          <a:sx n="69" d="100"/>
          <a:sy n="69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9BB13-635C-467D-B69C-D79C715BCC4F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0034D5-C695-4E25-89A7-E9CD3C0905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4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0034D5-C695-4E25-89A7-E9CD3C0905D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900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09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6286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1677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51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088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47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04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500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521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530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62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22275-E6D5-4056-941C-83CC28075DB2}" type="datetimeFigureOut">
              <a:rPr lang="ru-RU" smtClean="0"/>
              <a:t>30.09.2020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A7FA8-7EF8-43DB-A608-CE6ED7E780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388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g1.goodfon.ru/original/3388x2366/6/7f/gorod-risunok-grafika-mil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91" y="97827"/>
            <a:ext cx="11867174" cy="676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61164" y="1274618"/>
            <a:ext cx="6279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Путешествие по городу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8652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imdou10.crimea-school.ru/sites/default/files/images/11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12" y="1131057"/>
            <a:ext cx="10857314" cy="5394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16738" y="263236"/>
            <a:ext cx="100918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 –это населенный пункт, где живет много людей, много улиц и домов.</a:t>
            </a:r>
          </a:p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улицам ездит много машин. У каждого города есть название.</a:t>
            </a:r>
          </a:p>
          <a:p>
            <a:endParaRPr lang="ru-RU" sz="24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032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s://im0-tub-ru.yandex.net/i?id=1633063b641c3ca34b83a87350436eec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26" y="80244"/>
            <a:ext cx="11000509" cy="6777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10045" y="540327"/>
            <a:ext cx="10461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Город, в котором мы живем называется Нарьян-Мар</a:t>
            </a:r>
            <a:endParaRPr lang="ru-RU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622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rxip.com/resize/object_detail/0733/mag/magazin-82m2_arhitektura__7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70" y="152401"/>
            <a:ext cx="4362362" cy="249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i.pinimg.com/736x/d8/cb/fc/d8cbfc4fed7f6f09d0cfb625b42b505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254" y="152401"/>
            <a:ext cx="4412672" cy="2715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i.ytimg.com/vi/KVEzIzb7Oos/maxres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02" y="4052022"/>
            <a:ext cx="4421909" cy="2487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img2.freepng.ru/20180223/xwe/kisspng-student-school-child-illustration-school-5a90b305e5ef11.510536201519432453941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3927" y="3695076"/>
            <a:ext cx="4546308" cy="3030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8359" y="3007090"/>
            <a:ext cx="1079519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каждом городе находятся полезные людям учреждения- детские сады, школы, </a:t>
            </a:r>
          </a:p>
          <a:p>
            <a:r>
              <a:rPr lang="ru-RU" sz="24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больницы, магазины.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67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avatars.mds.yandex.net/get-pdb/1919902/83fbf838-fdb0-4e02-8e77-467a549c082c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46" y="1136073"/>
            <a:ext cx="9556558" cy="537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11927" y="595745"/>
            <a:ext cx="72272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магазине можно купить необходимый товар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979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thumbs.dreamstime.com/b/sick-boy-hospital-bed-95900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1" y="180109"/>
            <a:ext cx="8603673" cy="59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19310" y="540326"/>
            <a:ext cx="30618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Если заболеем мы идем в</a:t>
            </a: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больницу, где работают врачи</a:t>
            </a:r>
          </a:p>
          <a:p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- они лечат людей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785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s://st2.depositphotos.com/1001009/7149/v/950/depositphotos_71497173-stock-illustration-schoolchildren-going-to-scho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230" y="540327"/>
            <a:ext cx="5081443" cy="389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dou29-asb.ru/images/2020/02/03618ead44e066f3b9ea60154163d17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088" y="540327"/>
            <a:ext cx="5691374" cy="379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4230" y="4835237"/>
            <a:ext cx="11320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школы и детские сады дети ходят, чтобы получать знания, общаться с друзьями.</a:t>
            </a:r>
            <a:endParaRPr lang="ru-RU" sz="24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549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domofoto.ru/photo/01/55/60/15560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10" y="325497"/>
            <a:ext cx="3859994" cy="257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medsoc.adm-nao.ru/media/uploads/userfiles/2019/04/12/%D0%A0%D0%B8%D1%81%D1%83%D0%BD%D0%BE%D0%BA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822" y="146482"/>
            <a:ext cx="4517867" cy="254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www.visitnao.ru/upload/resize_cache/iblock/211/1000_3000_1/211e9371e00b328833fcbb81b22142d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97" y="3536982"/>
            <a:ext cx="4154421" cy="311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avatars.mds.yandex.net/get-altay/1335362/2a000001630778a36e06eae348019a068b63/XXX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236" y="3480955"/>
            <a:ext cx="4433454" cy="3325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вал 1"/>
          <p:cNvSpPr/>
          <p:nvPr/>
        </p:nvSpPr>
        <p:spPr>
          <a:xfrm>
            <a:off x="4475018" y="2126672"/>
            <a:ext cx="1799803" cy="34012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Где вы были с папой и мамой?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912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domofoto.ru/photo/00/06/38/638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21" y="325150"/>
            <a:ext cx="4610388" cy="382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133-208-212-88.host.exepto.ru/upload/iblock/cbd/cbddd42a9fc8cd800163940c390ece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204" y="325150"/>
            <a:ext cx="5505450" cy="304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https://im0-tub-ru.yandex.net/i?id=bd906d04e79973430536cfd51f7d74e6-l&amp;n=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848" y="3456677"/>
            <a:ext cx="5110161" cy="3401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63456" y="4680284"/>
            <a:ext cx="519571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Знаешь ли ты, что это за здания?</a:t>
            </a:r>
          </a:p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Назови их.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335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s://im0-tub-ru.yandex.net/i?id=60fa40d3b5afdde73ea9fed30b074c07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565" y="3110346"/>
            <a:ext cx="4958345" cy="3652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okhtaform.ru/wp-content/uploads/2016/06/18-12-25-313-49-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4283" y="3110346"/>
            <a:ext cx="4985456" cy="331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s://aviawp.ru/wp-content/uploads/2018/12/0_107f50_5467a0cb_orig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6" y="250138"/>
            <a:ext cx="4359258" cy="2802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archive.nao24.ru/media/1b80ef88a0698251a1a19b6d589588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453" y="250138"/>
            <a:ext cx="4138757" cy="276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116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.ytimg.com/vi/YIGzYPC5SeU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06" y="242021"/>
            <a:ext cx="4372648" cy="245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i.pinimg.com/736x/e8/fd/89/e8fd896b10f56b3660eafee88d82f27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250" y="-194023"/>
            <a:ext cx="3196087" cy="3692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https://cdn.pixabay.com/photo/2016/03/25/22/59/renault-1279796__4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3547" y="3511753"/>
            <a:ext cx="5035405" cy="2843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http://static.ozone.ru/multimedia/books_covers/100718175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9574" y="3221556"/>
            <a:ext cx="3756171" cy="313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5272" y="3083011"/>
            <a:ext cx="4447564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транспорт, который 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на улицах </a:t>
            </a:r>
          </a:p>
          <a:p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ашего города.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каком из них мы могли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 совершить </a:t>
            </a:r>
          </a:p>
          <a:p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экскурсию по городу?</a:t>
            </a:r>
          </a:p>
          <a:p>
            <a:endParaRPr lang="ru-RU" sz="28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214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https://i02.fotocdn.net/s114/b5bb986a4fa6920e/public_pin_l/25719076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21" y="0"/>
            <a:ext cx="4950334" cy="3500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s://avatars.mds.yandex.net/get-zen_doc/927575/pub_5c61def06a982800ada5d4fc_5c61dffbae6f0200adeaafbe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836" y="261080"/>
            <a:ext cx="4756150" cy="3567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s://ic.pics.livejournal.com/bagira_belaya/76405212/39778/39778_9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19" y="3694352"/>
            <a:ext cx="4444135" cy="296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05054" y="4197927"/>
            <a:ext cx="598330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из ребят поступает правильно?  </a:t>
            </a:r>
          </a:p>
          <a:p>
            <a:r>
              <a:rPr lang="ru-RU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Сформулируем правила.</a:t>
            </a:r>
          </a:p>
          <a:p>
            <a:r>
              <a:rPr lang="ru-RU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Молодцы! </a:t>
            </a:r>
          </a:p>
          <a:p>
            <a:r>
              <a:rPr lang="ru-RU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смело отправляться</a:t>
            </a:r>
          </a:p>
          <a:p>
            <a:r>
              <a:rPr lang="ru-RU" sz="2400" dirty="0" smtClean="0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вами на экскурсию по городу на автобусе.</a:t>
            </a:r>
          </a:p>
          <a:p>
            <a:endParaRPr lang="ru-RU" sz="2400" dirty="0">
              <a:solidFill>
                <a:srgbClr val="92D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72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900igr.net/datas/literatura/Proizvedenija-Meterlinka/0009-009-Spasibo-za-vnimani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865" y="158895"/>
            <a:ext cx="8697480" cy="6523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532254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163</Words>
  <Application>Microsoft Office PowerPoint</Application>
  <PresentationFormat>Широкоэкранный</PresentationFormat>
  <Paragraphs>26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13</cp:revision>
  <dcterms:created xsi:type="dcterms:W3CDTF">2020-09-30T14:21:30Z</dcterms:created>
  <dcterms:modified xsi:type="dcterms:W3CDTF">2020-09-30T16:43:55Z</dcterms:modified>
</cp:coreProperties>
</file>