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304" r:id="rId3"/>
    <p:sldId id="270" r:id="rId4"/>
    <p:sldId id="271" r:id="rId5"/>
    <p:sldId id="272" r:id="rId6"/>
    <p:sldId id="275" r:id="rId7"/>
    <p:sldId id="274" r:id="rId8"/>
    <p:sldId id="273" r:id="rId9"/>
    <p:sldId id="267" r:id="rId10"/>
    <p:sldId id="319" r:id="rId11"/>
    <p:sldId id="258" r:id="rId12"/>
    <p:sldId id="259" r:id="rId13"/>
    <p:sldId id="294" r:id="rId14"/>
    <p:sldId id="260" r:id="rId15"/>
    <p:sldId id="281" r:id="rId16"/>
    <p:sldId id="318" r:id="rId17"/>
    <p:sldId id="313" r:id="rId18"/>
    <p:sldId id="285" r:id="rId19"/>
    <p:sldId id="312" r:id="rId20"/>
    <p:sldId id="257" r:id="rId21"/>
    <p:sldId id="278" r:id="rId22"/>
    <p:sldId id="321" r:id="rId23"/>
    <p:sldId id="323" r:id="rId24"/>
    <p:sldId id="324" r:id="rId25"/>
    <p:sldId id="308" r:id="rId26"/>
    <p:sldId id="326" r:id="rId27"/>
    <p:sldId id="328" r:id="rId28"/>
    <p:sldId id="327" r:id="rId29"/>
    <p:sldId id="261" r:id="rId30"/>
    <p:sldId id="309" r:id="rId31"/>
    <p:sldId id="290" r:id="rId32"/>
    <p:sldId id="291" r:id="rId33"/>
    <p:sldId id="295" r:id="rId34"/>
    <p:sldId id="307" r:id="rId35"/>
    <p:sldId id="287" r:id="rId36"/>
    <p:sldId id="306" r:id="rId37"/>
    <p:sldId id="296" r:id="rId38"/>
    <p:sldId id="289" r:id="rId39"/>
    <p:sldId id="314" r:id="rId40"/>
    <p:sldId id="28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3A91C-3BE4-433E-B924-8C70D89EAC0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F1449-0BAC-45A5-B551-AB7E2F9F2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Физминутка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F1449-0BAC-45A5-B551-AB7E2F9F2BB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Дети читают стихотворение Анны Пушкиной  « </a:t>
            </a:r>
            <a:r>
              <a:rPr lang="ru-RU" sz="1200" dirty="0"/>
              <a:t>Памятник </a:t>
            </a:r>
            <a:r>
              <a:rPr lang="ru-RU" sz="1200" dirty="0" err="1"/>
              <a:t>оленно-транспортным</a:t>
            </a:r>
            <a:r>
              <a:rPr lang="ru-RU" sz="1200" dirty="0"/>
              <a:t> </a:t>
            </a:r>
            <a:r>
              <a:rPr lang="ru-RU" sz="1200" dirty="0" err="1"/>
              <a:t>эшалонам</a:t>
            </a:r>
            <a:r>
              <a:rPr lang="ru-RU" sz="1200"/>
              <a:t>»</a:t>
            </a:r>
            <a:endParaRPr lang="ru-RU" sz="12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F1449-0BAC-45A5-B551-AB7E2F9F2BB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nvinder.ru/" TargetMode="External"/><Relationship Id="rId2" Type="http://schemas.openxmlformats.org/officeDocument/2006/relationships/hyperlink" Target="http://waralbum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568952" cy="324036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Открытое занятие в подготовительной группе</a:t>
            </a:r>
            <a:br>
              <a:rPr lang="ru-RU" dirty="0"/>
            </a:br>
            <a:r>
              <a:rPr lang="ru-RU" sz="2000" b="1" u="sng" dirty="0"/>
              <a:t>Задачи:</a:t>
            </a:r>
            <a:br>
              <a:rPr lang="ru-RU" sz="2000" dirty="0"/>
            </a:br>
            <a:r>
              <a:rPr lang="ru-RU" sz="2000" b="1" dirty="0"/>
              <a:t>Образовательные:</a:t>
            </a:r>
            <a:br>
              <a:rPr lang="ru-RU" sz="2000" dirty="0"/>
            </a:br>
            <a:r>
              <a:rPr lang="ru-RU" sz="2000" dirty="0"/>
              <a:t>Способствовать развитию и углублению представлений детей о главном животном нашего северного края - северных оленях.</a:t>
            </a:r>
            <a:br>
              <a:rPr lang="ru-RU" sz="2000" dirty="0"/>
            </a:br>
            <a:r>
              <a:rPr lang="ru-RU" sz="2000" dirty="0"/>
              <a:t>Дать детям знания о подвиге оленно-транспортных эшелонах во время ВОВ.</a:t>
            </a:r>
            <a:br>
              <a:rPr lang="ru-RU" sz="2000" dirty="0"/>
            </a:br>
            <a:r>
              <a:rPr lang="ru-RU" sz="2000" b="1" dirty="0"/>
              <a:t>Развивающие:</a:t>
            </a:r>
            <a:br>
              <a:rPr lang="ru-RU" sz="2000" dirty="0"/>
            </a:br>
            <a:r>
              <a:rPr lang="ru-RU" sz="2000" dirty="0"/>
              <a:t>- Развивать словарный запас, творческую и познавательную активность.</a:t>
            </a:r>
            <a:br>
              <a:rPr lang="ru-RU" sz="2000" dirty="0"/>
            </a:br>
            <a:r>
              <a:rPr lang="ru-RU" sz="2000" b="1" dirty="0"/>
              <a:t>Воспитательные:</a:t>
            </a:r>
            <a:br>
              <a:rPr lang="ru-RU" sz="2000" dirty="0"/>
            </a:br>
            <a:r>
              <a:rPr lang="ru-RU" sz="2000" dirty="0"/>
              <a:t>- Воспитывать интерес к истории , прошлому, любовь к родному краю.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8064896" cy="1440160"/>
          </a:xfrm>
        </p:spPr>
        <p:txBody>
          <a:bodyPr>
            <a:normAutofit/>
          </a:bodyPr>
          <a:lstStyle/>
          <a:p>
            <a:r>
              <a:rPr lang="ru-RU" sz="2200" i="1" dirty="0">
                <a:solidFill>
                  <a:srgbClr val="002060"/>
                </a:solidFill>
              </a:rPr>
              <a:t>Подготовила старший воспитатель </a:t>
            </a:r>
          </a:p>
          <a:p>
            <a:r>
              <a:rPr lang="ru-RU" sz="2200" i="1" dirty="0">
                <a:solidFill>
                  <a:srgbClr val="002060"/>
                </a:solidFill>
              </a:rPr>
              <a:t>ГБДОУ НАО «Детский сад п. Хорей-Вер»</a:t>
            </a:r>
          </a:p>
          <a:p>
            <a:r>
              <a:rPr lang="ru-RU" sz="2200" i="1" dirty="0" err="1">
                <a:solidFill>
                  <a:srgbClr val="002060"/>
                </a:solidFill>
              </a:rPr>
              <a:t>Хатанзейская</a:t>
            </a:r>
            <a:r>
              <a:rPr lang="ru-RU" sz="2200" i="1" dirty="0">
                <a:solidFill>
                  <a:srgbClr val="002060"/>
                </a:solidFill>
              </a:rPr>
              <a:t> Елена Эдуардовна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887" y="2133601"/>
            <a:ext cx="1296145" cy="129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1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7" name="Rectangle 4" descr="олень"/>
          <p:cNvSpPr>
            <a:spLocks noChangeArrowheads="1"/>
          </p:cNvSpPr>
          <p:nvPr/>
        </p:nvSpPr>
        <p:spPr bwMode="auto">
          <a:xfrm>
            <a:off x="3348038" y="1557338"/>
            <a:ext cx="2519362" cy="2159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124744"/>
            <a:ext cx="7468643" cy="5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4098" name="Picture 2" descr="D:\kartinki_plakatyi_\Мои сканированные изображения\сканирование01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44752"/>
            <a:ext cx="7920880" cy="51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43240" y="2133600"/>
            <a:ext cx="321471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5122" name="Picture 2" descr="D:\kartinki_plakatyi_\Мои сканированные изображения\сканирование01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357298"/>
            <a:ext cx="5072098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484784"/>
            <a:ext cx="6667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5373216"/>
            <a:ext cx="7992888" cy="122413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endParaRPr lang="ru-RU" sz="6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6400" dirty="0">
                <a:solidFill>
                  <a:schemeClr val="tx1"/>
                </a:solidFill>
              </a:rPr>
              <a:t>В 1941 году более 10 000 оленей были отправлены на Карельский фронт в сопровождении более тысячи жителей Ненецкого округа. В их задачи входило обеспечение советских войск и участие в боевых действиях. </a:t>
            </a:r>
            <a:r>
              <a:rPr lang="ru-RU" sz="6400" dirty="0" err="1">
                <a:solidFill>
                  <a:schemeClr val="tx1"/>
                </a:solidFill>
              </a:rPr>
              <a:t>Оленно-транспортные</a:t>
            </a:r>
            <a:r>
              <a:rPr lang="ru-RU" sz="6400" dirty="0">
                <a:solidFill>
                  <a:schemeClr val="tx1"/>
                </a:solidFill>
              </a:rPr>
              <a:t> батальоны своим ходом дошли до станции </a:t>
            </a:r>
            <a:r>
              <a:rPr lang="ru-RU" sz="6400" dirty="0" err="1">
                <a:solidFill>
                  <a:schemeClr val="tx1"/>
                </a:solidFill>
              </a:rPr>
              <a:t>Рикасиха</a:t>
            </a:r>
            <a:r>
              <a:rPr lang="ru-RU" sz="6400" dirty="0">
                <a:solidFill>
                  <a:schemeClr val="tx1"/>
                </a:solidFill>
              </a:rPr>
              <a:t> в Архангельске, откуда были направлены непосредственно на фронт</a:t>
            </a:r>
          </a:p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628800"/>
            <a:ext cx="80772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00808"/>
            <a:ext cx="9083040" cy="434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1428736"/>
            <a:ext cx="6400800" cy="48799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По тропинке мы шагаем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В рыхлый снег не наступаем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Север снежный и прекрасный,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Солнца в небе шарик красный.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На носочки выше встали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Руки к небу мы подняли.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Мы шагаем по сугробам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Поднимаем выше ногу,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Проложи себе дорогу.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Посмотрите мчится тень-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chemeClr val="tx1"/>
                </a:solidFill>
              </a:rPr>
              <a:t>Это северный олень.</a:t>
            </a:r>
          </a:p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556792"/>
            <a:ext cx="6734842" cy="507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6858000" cy="49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524000"/>
            <a:ext cx="7632848" cy="485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>
            <a:normAutofit fontScale="92500"/>
          </a:bodyPr>
          <a:lstStyle/>
          <a:p>
            <a:r>
              <a:rPr lang="ru-RU" sz="5400" dirty="0"/>
              <a:t>Утоляет голод мхами,</a:t>
            </a:r>
          </a:p>
          <a:p>
            <a:r>
              <a:rPr lang="ru-RU" sz="5400" dirty="0"/>
              <a:t>Хоть укрыла их пурга,</a:t>
            </a:r>
          </a:p>
          <a:p>
            <a:r>
              <a:rPr lang="ru-RU" sz="5400" dirty="0"/>
              <a:t>Как лопатою, копытом</a:t>
            </a:r>
          </a:p>
          <a:p>
            <a:r>
              <a:rPr lang="ru-RU" sz="5400" dirty="0"/>
              <a:t>Разгребает он снега</a:t>
            </a:r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3074" name="Picture 2" descr="D:\kartinki_plakatyi_\Мои сканированные изображения\сканирование01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82700"/>
            <a:ext cx="8568952" cy="5458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96975"/>
            <a:ext cx="8208912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D1F045-EB37-4EF9-97F3-8C71AB9CC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81125"/>
            <a:ext cx="8136904" cy="536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03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D96FEC-1326-4C5C-AE3F-927766A2D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975"/>
            <a:ext cx="8208912" cy="54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61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25C9F3-306E-4D18-A1DA-A74167190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871296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739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4810" y="2133601"/>
            <a:ext cx="1571636" cy="3152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9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714356"/>
            <a:ext cx="3936206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4810" y="2133601"/>
            <a:ext cx="1571636" cy="3152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9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A2F548-3790-46B5-BD27-AA20C76DA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28688"/>
            <a:ext cx="5904061" cy="574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13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4810" y="2133601"/>
            <a:ext cx="1571636" cy="3152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9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450127-FE13-4351-A582-E2CABE78A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81124"/>
            <a:ext cx="7776863" cy="536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107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CCDAD-E0B5-449F-BA92-4D24EC52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68D6E1-2310-4C31-B183-24D74D54F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4638"/>
            <a:ext cx="8928992" cy="5778817"/>
          </a:xfrm>
        </p:spPr>
      </p:pic>
    </p:spTree>
    <p:extLst>
      <p:ext uri="{BB962C8B-B14F-4D97-AF65-F5344CB8AC3E}">
        <p14:creationId xmlns:p14="http://schemas.microsoft.com/office/powerpoint/2010/main" val="1697749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5805264"/>
            <a:ext cx="8424936" cy="105273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России памятник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оленно-транспортным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батальонам был установлен 23 февраля 2012 года в Нарьян-Маре. Памятник архангельского скульптора Сергея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Сюхина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композицию из ненца, северного оленя и тундровой лайки в диске солнца. Кроме того, власти округа учредили день памяти оленно-транспортных батальонов 1941-1945 годов, который отмечается 20 ноября</a:t>
            </a:r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32656"/>
            <a:ext cx="806489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981075"/>
            <a:ext cx="8856662" cy="5876925"/>
          </a:xfrm>
        </p:spPr>
        <p:txBody>
          <a:bodyPr/>
          <a:lstStyle/>
          <a:p>
            <a:pPr eaLnBrk="1" hangingPunct="1"/>
            <a:r>
              <a:rPr lang="ru-RU" sz="2400" dirty="0"/>
              <a:t>Северный олень не боится стужи, легко выдерживает 50-60-градусные морозы, так как тело его покрыто очень густой шерстью, каждая ворсинка имеет полость, заполненную воздухом.</a:t>
            </a:r>
          </a:p>
          <a:p>
            <a:pPr eaLnBrk="1" hangingPunct="1"/>
            <a:endParaRPr lang="ru-RU" sz="2400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981075"/>
          </a:xfrm>
          <a:noFill/>
        </p:spPr>
      </p:pic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2700338" y="188913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/>
              <a:t>Шерсть</a:t>
            </a:r>
          </a:p>
        </p:txBody>
      </p:sp>
      <p:pic>
        <p:nvPicPr>
          <p:cNvPr id="7173" name="Picture 7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2786063"/>
            <a:ext cx="5786437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484784"/>
            <a:ext cx="7734300" cy="514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608838"/>
            <a:ext cx="8630510" cy="624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975"/>
            <a:ext cx="8856984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484784"/>
            <a:ext cx="7296150" cy="485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71802" y="2133601"/>
            <a:ext cx="428628" cy="26527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8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Picture 3" descr="E:\профессии\2014-02-20 09.38.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14290"/>
            <a:ext cx="4806000" cy="64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487" y="2133601"/>
            <a:ext cx="1428761" cy="236697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9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Picture 2" descr="E:\профессии\2014-02-20 09.39.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142852"/>
            <a:ext cx="4887000" cy="651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86049" y="2133600"/>
            <a:ext cx="1500199" cy="41751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ru-RU" sz="9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Picture 2" descr="E:\профессии\2014-02-20 09.42.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357166"/>
            <a:ext cx="4644000" cy="619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196752"/>
            <a:ext cx="770485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133600"/>
            <a:ext cx="6400800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5400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6" name="Рисунок 5" descr="Reindeer-in-sno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836712"/>
            <a:ext cx="8786874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142984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В создании презентации использовались фотографии военных корреспондентов:  Роберт </a:t>
            </a:r>
            <a:r>
              <a:rPr lang="ru-RU" dirty="0" err="1"/>
              <a:t>Диамент</a:t>
            </a:r>
            <a:r>
              <a:rPr lang="ru-RU" dirty="0"/>
              <a:t> и Евгении </a:t>
            </a:r>
            <a:r>
              <a:rPr lang="ru-RU" dirty="0" err="1"/>
              <a:t>Харлей.-http</a:t>
            </a:r>
            <a:r>
              <a:rPr lang="ru-RU" dirty="0"/>
              <a:t>://</a:t>
            </a:r>
            <a:r>
              <a:rPr lang="ru-RU" dirty="0" err="1"/>
              <a:t>www.diament.ru</a:t>
            </a:r>
            <a:r>
              <a:rPr lang="ru-RU" dirty="0"/>
              <a:t>/</a:t>
            </a:r>
          </a:p>
          <a:p>
            <a:pPr lvl="0"/>
            <a:r>
              <a:rPr lang="ru-RU" u="sng" dirty="0">
                <a:hlinkClick r:id="rId2"/>
              </a:rPr>
              <a:t>http://waralbum.ru/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pPr lvl="0"/>
            <a:r>
              <a:rPr lang="ru-RU" dirty="0"/>
              <a:t>Статьи  «В бой идет </a:t>
            </a:r>
            <a:r>
              <a:rPr lang="ru-RU" dirty="0" err="1"/>
              <a:t>оленая</a:t>
            </a:r>
            <a:r>
              <a:rPr lang="ru-RU" dirty="0"/>
              <a:t> армия», «Призванные из тундры» Ю.Канев   газета «Выбор НАО»  39(281) от 21.11.2013г. -</a:t>
            </a:r>
            <a:r>
              <a:rPr lang="ru-RU" u="sng" dirty="0">
                <a:hlinkClick r:id="rId3"/>
              </a:rPr>
              <a:t>http://nvinder.ru/</a:t>
            </a:r>
            <a:endParaRPr lang="ru-RU" dirty="0"/>
          </a:p>
          <a:p>
            <a:endParaRPr lang="ru-RU" dirty="0"/>
          </a:p>
          <a:p>
            <a:pPr lvl="0"/>
            <a:r>
              <a:rPr lang="ru-RU" dirty="0"/>
              <a:t>«Современная школьная энциклопедия» - М., РОСМЭН, «Мир животных»;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Статья «Дорогой </a:t>
            </a:r>
            <a:r>
              <a:rPr lang="ru-RU" dirty="0" err="1"/>
              <a:t>оленной</a:t>
            </a:r>
            <a:r>
              <a:rPr lang="ru-RU" dirty="0"/>
              <a:t> армии» А. Николаев- </a:t>
            </a:r>
            <a:r>
              <a:rPr lang="en-US" dirty="0"/>
              <a:t>http</a:t>
            </a:r>
            <a:r>
              <a:rPr lang="ru-RU" dirty="0"/>
              <a:t>:// </a:t>
            </a:r>
            <a:r>
              <a:rPr lang="en-US" dirty="0"/>
              <a:t>blogspot.ru </a:t>
            </a:r>
            <a:r>
              <a:rPr lang="ru-RU" dirty="0"/>
              <a:t>от3.12.2013г. и </a:t>
            </a:r>
            <a:r>
              <a:rPr lang="ru-RU" dirty="0" err="1"/>
              <a:t>блог</a:t>
            </a:r>
            <a:r>
              <a:rPr lang="ru-RU" dirty="0"/>
              <a:t> о путешествиях в НАО «Дорога в НАО»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863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/>
              <a:t>Густые волоски покрывают у северного оленя даже носовое зеркало, нежная кожа которого оказывается защищенной от охлаждения. </a:t>
            </a:r>
          </a:p>
          <a:p>
            <a:pPr eaLnBrk="1" hangingPunct="1">
              <a:lnSpc>
                <a:spcPct val="80000"/>
              </a:lnSpc>
            </a:pPr>
            <a:endParaRPr lang="ru-RU" sz="2000" dirty="0"/>
          </a:p>
          <a:p>
            <a:pPr eaLnBrk="1" hangingPunct="1">
              <a:lnSpc>
                <a:spcPct val="80000"/>
              </a:lnSpc>
            </a:pPr>
            <a:endParaRPr lang="ru-RU" sz="2000" dirty="0"/>
          </a:p>
          <a:p>
            <a:pPr eaLnBrk="1" hangingPunct="1">
              <a:lnSpc>
                <a:spcPct val="80000"/>
              </a:lnSpc>
            </a:pPr>
            <a:endParaRPr lang="ru-RU" sz="1400" b="1" dirty="0"/>
          </a:p>
          <a:p>
            <a:pPr eaLnBrk="1" hangingPunct="1">
              <a:lnSpc>
                <a:spcPct val="80000"/>
              </a:lnSpc>
            </a:pPr>
            <a:endParaRPr lang="ru-RU" sz="1800" dirty="0"/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lum contrast="-6000"/>
          </a:blip>
          <a:srcRect/>
          <a:stretch>
            <a:fillRect/>
          </a:stretch>
        </p:blipFill>
        <p:spPr>
          <a:xfrm>
            <a:off x="0" y="0"/>
            <a:ext cx="9144000" cy="981075"/>
          </a:xfrm>
          <a:noFill/>
        </p:spPr>
      </p:pic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3276600" y="115888"/>
            <a:ext cx="3074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Шерсть</a:t>
            </a:r>
          </a:p>
        </p:txBody>
      </p:sp>
      <p:pic>
        <p:nvPicPr>
          <p:cNvPr id="10245" name="Picture 10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0" y="1928813"/>
            <a:ext cx="62769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060848"/>
            <a:ext cx="8568952" cy="4608512"/>
          </a:xfrm>
        </p:spPr>
        <p:txBody>
          <a:bodyPr numCol="2"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Было это как страшный сон.                                                                           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 сейчас не представить без слёз.                                                                 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Через сотни промёрзших верст 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Из оленей шёл батальон.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 вчерашний оленевод,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Отправляясь в последний путь,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 минутки не смел вздремнуть,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 На врага совершая поход,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 Чтобы тундра цвела весной,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Чтоб шумели где-то сады,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Север свой уберечь от беды,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Сохранить на земле покой.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Там, где он для врага мишень,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Где завязнет любой солдат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Шел вперед и ни шагу назад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Боевой товарищ олень.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Из беды выручая не раз, </a:t>
            </a:r>
          </a:p>
          <a:p>
            <a:pPr algn="l" eaLnBrk="1" hangingPunct="1">
              <a:lnSpc>
                <a:spcPct val="90000"/>
              </a:lnSpc>
            </a:pPr>
            <a:endParaRPr lang="ru-RU" sz="16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Он не зря свою жизнь положил,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Верно Родине он служил,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Сотням раненых жизни спас.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На траве след - от чума тень,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Как под солнцем тундра цветет,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Как хозяйский сын дома ждет,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Умирая видел олень.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Наша память это гранит,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Наша память  -дедов ордена    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Не забыта с годами война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Из героев никто не забыт!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Слышишь  , в тундре упряжки звон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И каюра погонный клич?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Это в бой, чтоб врага настичь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Вновь </a:t>
            </a:r>
            <a:r>
              <a:rPr lang="ru-RU" sz="1600" dirty="0" err="1">
                <a:solidFill>
                  <a:schemeClr val="tx1"/>
                </a:solidFill>
              </a:rPr>
              <a:t>оленый</a:t>
            </a:r>
            <a:r>
              <a:rPr lang="ru-RU" sz="1600" dirty="0">
                <a:solidFill>
                  <a:schemeClr val="tx1"/>
                </a:solidFill>
              </a:rPr>
              <a:t> идет батальон.      </a:t>
            </a:r>
          </a:p>
          <a:p>
            <a:pPr algn="l" eaLnBrk="1" hangingPunct="1">
              <a:lnSpc>
                <a:spcPct val="90000"/>
              </a:lnSpc>
            </a:pPr>
            <a:endParaRPr lang="ru-RU" sz="16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                                           Анна Пушкина                                                      </a:t>
            </a:r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6" name="TextBox 5"/>
          <p:cNvSpPr txBox="1"/>
          <p:nvPr/>
        </p:nvSpPr>
        <p:spPr>
          <a:xfrm>
            <a:off x="251520" y="148478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Памятник </a:t>
            </a:r>
            <a:r>
              <a:rPr lang="ru-RU" sz="2800" dirty="0" err="1"/>
              <a:t>олено</a:t>
            </a:r>
            <a:r>
              <a:rPr lang="ru-RU" sz="2800" dirty="0"/>
              <a:t>-транспортным </a:t>
            </a:r>
            <a:r>
              <a:rPr lang="ru-RU" sz="2800" dirty="0" err="1"/>
              <a:t>эшалонам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805487"/>
          </a:xfrm>
        </p:spPr>
        <p:txBody>
          <a:bodyPr/>
          <a:lstStyle/>
          <a:p>
            <a:pPr eaLnBrk="1" hangingPunct="1"/>
            <a:r>
              <a:rPr lang="ru-RU" sz="2400" dirty="0"/>
              <a:t>Это приспособление имеет важное значение, так как олени постоянно роются мордой в снегу.</a:t>
            </a:r>
          </a:p>
        </p:txBody>
      </p:sp>
      <p:pic>
        <p:nvPicPr>
          <p:cNvPr id="11267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lum contrast="-6000"/>
          </a:blip>
          <a:srcRect/>
          <a:stretch>
            <a:fillRect/>
          </a:stretch>
        </p:blipFill>
        <p:spPr>
          <a:xfrm>
            <a:off x="0" y="0"/>
            <a:ext cx="9144000" cy="1052513"/>
          </a:xfrm>
          <a:noFill/>
        </p:spPr>
      </p:pic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276600" y="188913"/>
            <a:ext cx="201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Шерсть</a:t>
            </a:r>
          </a:p>
        </p:txBody>
      </p:sp>
      <p:pic>
        <p:nvPicPr>
          <p:cNvPr id="11269" name="Picture 6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63" y="2071688"/>
            <a:ext cx="5857875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855075" cy="11525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/>
              <a:t>Широкие копыта помогают оленю совершать многокилометровые кочевки, преодолевая топкие болота и скользкий снежный наст.</a:t>
            </a: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lum contrast="-6000"/>
          </a:blip>
          <a:srcRect/>
          <a:stretch>
            <a:fillRect/>
          </a:stretch>
        </p:blipFill>
        <p:spPr>
          <a:xfrm>
            <a:off x="0" y="0"/>
            <a:ext cx="9144000" cy="1143000"/>
          </a:xfrm>
          <a:noFill/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700338" y="188913"/>
            <a:ext cx="3455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Копыта</a:t>
            </a:r>
          </a:p>
        </p:txBody>
      </p:sp>
      <p:pic>
        <p:nvPicPr>
          <p:cNvPr id="16389" name="Picture 6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2357438"/>
            <a:ext cx="57150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1584325"/>
          </a:xfrm>
        </p:spPr>
        <p:txBody>
          <a:bodyPr/>
          <a:lstStyle/>
          <a:p>
            <a:pPr eaLnBrk="1" hangingPunct="1"/>
            <a:r>
              <a:rPr lang="ru-RU" sz="2400" dirty="0"/>
              <a:t>Копают снег олени передними ногами, и к зиме разросшиеся копыта с острым краем и вогнутой поверхностью оказываются очень важным приспособлением для добывания корма.</a:t>
            </a:r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lum contrast="-6000"/>
          </a:blip>
          <a:srcRect/>
          <a:stretch>
            <a:fillRect/>
          </a:stretch>
        </p:blipFill>
        <p:spPr>
          <a:xfrm>
            <a:off x="0" y="-100013"/>
            <a:ext cx="9144000" cy="1125538"/>
          </a:xfrm>
          <a:noFill/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708400" y="188913"/>
            <a:ext cx="2300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Копыта</a:t>
            </a:r>
          </a:p>
        </p:txBody>
      </p:sp>
      <p:pic>
        <p:nvPicPr>
          <p:cNvPr id="15365" name="Picture 6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2647950"/>
            <a:ext cx="54292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036050" cy="719137"/>
          </a:xfrm>
        </p:spPr>
        <p:txBody>
          <a:bodyPr/>
          <a:lstStyle/>
          <a:p>
            <a:pPr eaLnBrk="1" hangingPunct="1"/>
            <a:r>
              <a:rPr lang="ru-RU" sz="2800" dirty="0"/>
              <a:t>Зимой основной продукт питания оленей – ягель.</a:t>
            </a:r>
            <a:endParaRPr lang="ru-RU" dirty="0"/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lum contrast="-6000"/>
          </a:blip>
          <a:srcRect/>
          <a:stretch>
            <a:fillRect/>
          </a:stretch>
        </p:blipFill>
        <p:spPr>
          <a:xfrm>
            <a:off x="0" y="0"/>
            <a:ext cx="9144000" cy="1143000"/>
          </a:xfrm>
          <a:noFill/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203575" y="161925"/>
            <a:ext cx="340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Питание зимой</a:t>
            </a: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5" name="Picture 8" descr="C:\Documents and Settings\пользователь\Рабочий стол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38" y="2143125"/>
            <a:ext cx="6503987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1285861"/>
            <a:ext cx="6400800" cy="71438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>
                <a:solidFill>
                  <a:schemeClr val="tx1"/>
                </a:solidFill>
              </a:rPr>
              <a:t>Пища северного оленя</a:t>
            </a:r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1196975"/>
          </a:xfrm>
          <a:noFill/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6922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92275" y="928688"/>
            <a:ext cx="6264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772816"/>
            <a:ext cx="2122520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4581128"/>
            <a:ext cx="289518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4005064"/>
            <a:ext cx="2630139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674</Words>
  <Application>Microsoft Office PowerPoint</Application>
  <PresentationFormat>Экран (4:3)</PresentationFormat>
  <Paragraphs>94</Paragraphs>
  <Slides>40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Arial</vt:lpstr>
      <vt:lpstr>Calibri</vt:lpstr>
      <vt:lpstr>Times New Roman</vt:lpstr>
      <vt:lpstr>Тема Office</vt:lpstr>
      <vt:lpstr>Открытое занятие в подготовительной группе Задачи: Образовательные: Способствовать развитию и углублению представлений детей о главном животном нашего северного края - северных оленях. Дать детям знания о подвиге оленно-транспортных эшелонах во время ВОВ. Развивающие: - Развивать словарный запас, творческую и познавательную активность. Воспитательные: - Воспитывать интерес к истории , прошлому, любовь к родному краю.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Depo</dc:creator>
  <cp:lastModifiedBy>Руководитель</cp:lastModifiedBy>
  <cp:revision>70</cp:revision>
  <dcterms:created xsi:type="dcterms:W3CDTF">2014-04-13T11:06:52Z</dcterms:created>
  <dcterms:modified xsi:type="dcterms:W3CDTF">2021-04-26T07:50:33Z</dcterms:modified>
</cp:coreProperties>
</file>