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9" r:id="rId6"/>
    <p:sldId id="263" r:id="rId7"/>
    <p:sldId id="273" r:id="rId8"/>
    <p:sldId id="274" r:id="rId9"/>
    <p:sldId id="275" r:id="rId10"/>
    <p:sldId id="276" r:id="rId11"/>
    <p:sldId id="262" r:id="rId12"/>
    <p:sldId id="277" r:id="rId13"/>
    <p:sldId id="278" r:id="rId14"/>
    <p:sldId id="264" r:id="rId15"/>
    <p:sldId id="265" r:id="rId16"/>
    <p:sldId id="271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857224" y="500042"/>
            <a:ext cx="4143404" cy="37862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https://im0-tub-ru.yandex.net/i?id=ed05cc5c4d2d7421c637ce1f1e7dac91&amp;n=13&amp;exp=1"/>
          <p:cNvPicPr>
            <a:picLocks noChangeAspect="1" noChangeArrowheads="1"/>
          </p:cNvPicPr>
          <p:nvPr/>
        </p:nvPicPr>
        <p:blipFill>
          <a:blip r:embed="rId2"/>
          <a:srcRect l="48787" r="16295"/>
          <a:stretch>
            <a:fillRect/>
          </a:stretch>
        </p:blipFill>
        <p:spPr bwMode="auto">
          <a:xfrm>
            <a:off x="395536" y="1196752"/>
            <a:ext cx="2232000" cy="365553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75856" y="567220"/>
            <a:ext cx="5295532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Дороги и реки,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крик стаи гусиной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 топот оленей,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везущих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аргиш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мой ненецкий край,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 груди у России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Полярной звездою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ты ярко горишь!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Явтысый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 старших дошкольников через историю родного края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http://bump.ru/resources/000/000/000/001/917/1917387_1024x768.jpg"/>
          <p:cNvPicPr/>
          <p:nvPr/>
        </p:nvPicPr>
        <p:blipFill>
          <a:blip r:embed="rId3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89CD05-446F-442F-A686-DE61A78F6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4608512" cy="28803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E6EDE7-644B-47BE-A8DD-6F63E6ABC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48680"/>
            <a:ext cx="4392488" cy="316835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7CB184-E18E-43E8-AD0F-1AC654A21C5E}"/>
              </a:ext>
            </a:extLst>
          </p:cNvPr>
          <p:cNvSpPr txBox="1"/>
          <p:nvPr/>
        </p:nvSpPr>
        <p:spPr>
          <a:xfrm>
            <a:off x="1403648" y="2060848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Новый магазин и контора </a:t>
            </a:r>
            <a:r>
              <a:rPr lang="ru-RU" dirty="0" err="1"/>
              <a:t>рыбкоопа</a:t>
            </a:r>
            <a:r>
              <a:rPr lang="ru-RU" dirty="0"/>
              <a:t> </a:t>
            </a:r>
            <a:r>
              <a:rPr lang="ru-RU" dirty="0" err="1"/>
              <a:t>п.Хорей</a:t>
            </a:r>
            <a:r>
              <a:rPr lang="ru-RU" dirty="0"/>
              <a:t>-Вер. Дата строительства 2016-2017 </a:t>
            </a:r>
            <a:r>
              <a:rPr lang="ru-RU" dirty="0" err="1"/>
              <a:t>г.г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A3CA1-91A9-41AD-A2E2-D85BEBE22922}"/>
              </a:ext>
            </a:extLst>
          </p:cNvPr>
          <p:cNvSpPr txBox="1"/>
          <p:nvPr/>
        </p:nvSpPr>
        <p:spPr>
          <a:xfrm>
            <a:off x="5364088" y="537321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Старое здание магазина </a:t>
            </a:r>
            <a:r>
              <a:rPr lang="ru-RU" dirty="0" err="1"/>
              <a:t>п.Хорей</a:t>
            </a:r>
            <a:r>
              <a:rPr lang="ru-RU" dirty="0"/>
              <a:t>-Вер.</a:t>
            </a:r>
          </a:p>
        </p:txBody>
      </p:sp>
    </p:spTree>
    <p:extLst>
      <p:ext uri="{BB962C8B-B14F-4D97-AF65-F5344CB8AC3E}">
        <p14:creationId xmlns:p14="http://schemas.microsoft.com/office/powerpoint/2010/main" val="2807889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LENOCHKA\Desktop\Новая папка (5)\CAM04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284984"/>
            <a:ext cx="2600662" cy="201545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8436" name="Picture 4" descr="C:\Users\LENOCHKA\Desktop\Новая папка (5)\CAM04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643314"/>
            <a:ext cx="2400000" cy="180000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</p:pic>
      <p:pic>
        <p:nvPicPr>
          <p:cNvPr id="18437" name="Picture 5" descr="C:\Users\LENOCHKA\Desktop\Новая папка (5)\CAM04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857232"/>
            <a:ext cx="3360000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500562" y="815445"/>
            <a:ext cx="4143404" cy="230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Есть в нашем поселке и музей. В нем можно познакомится с историей родного поселка, жизнью и бытом коренного населения. Увидеть много старинных вещей и предметов, которыми пользовались в старые времена.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357166"/>
            <a:ext cx="6522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«Добро пожаловать в музей».</a:t>
            </a:r>
          </a:p>
        </p:txBody>
      </p:sp>
      <p:pic>
        <p:nvPicPr>
          <p:cNvPr id="18439" name="Picture 7" descr="C:\Users\LENOCHKA\Desktop\Новая папка (5)\CAM04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284984"/>
            <a:ext cx="2605968" cy="20154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9" name="Рисунок 8" descr="http://bump.ru/resources/000/000/000/001/917/1917387_1024x768.jpg"/>
          <p:cNvPicPr/>
          <p:nvPr/>
        </p:nvPicPr>
        <p:blipFill>
          <a:blip r:embed="rId6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A167E3-C276-42A4-B6DD-F0FEAFEFE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507" y="1376775"/>
            <a:ext cx="4608513" cy="424847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1822C1-5BF8-448E-B9D8-5971F9CCD1DE}"/>
              </a:ext>
            </a:extLst>
          </p:cNvPr>
          <p:cNvSpPr txBox="1"/>
          <p:nvPr/>
        </p:nvSpPr>
        <p:spPr>
          <a:xfrm>
            <a:off x="2843808" y="692696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Музейная утварь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051F80-EA29-4811-9632-DBA147F18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9673" y="1539952"/>
            <a:ext cx="4608513" cy="396044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06673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B01C51-DAEC-4AE7-B7E5-6D1ACE36C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5" y="2060848"/>
            <a:ext cx="4248472" cy="352839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9A41F-EAB3-4D54-B4B5-9FDCE84A93BB}"/>
              </a:ext>
            </a:extLst>
          </p:cNvPr>
          <p:cNvSpPr txBox="1"/>
          <p:nvPr/>
        </p:nvSpPr>
        <p:spPr>
          <a:xfrm>
            <a:off x="2627784" y="1052736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Элементы коми - избы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01FFB0-4DE8-4067-9231-11169C418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1700807"/>
            <a:ext cx="3775670" cy="424847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3371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ENOCHKA\Desktop\Новая папка (5)\CAM029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643314"/>
            <a:ext cx="3360000" cy="25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20483" name="Picture 3" descr="C:\Users\LENOCHKA\Desktop\Новая папка (5)\IMG_20160901_170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929066"/>
            <a:ext cx="4480000" cy="252000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357688"/>
              </p:ext>
            </p:extLst>
          </p:nvPr>
        </p:nvGraphicFramePr>
        <p:xfrm>
          <a:off x="428596" y="714356"/>
          <a:ext cx="3929090" cy="1828991"/>
        </p:xfrm>
        <a:graphic>
          <a:graphicData uri="http://schemas.openxmlformats.org/drawingml/2006/table">
            <a:tbl>
              <a:tblPr/>
              <a:tblGrid>
                <a:gridCol w="3929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Знакомить детей с природой родного края, учить замечать красоту природного окружения в разные сезоны. Закреплять знания о растениях, которые растут на севере,</a:t>
                      </a:r>
                      <a:r>
                        <a:rPr lang="ru-RU" sz="1400" baseline="0" dirty="0">
                          <a:latin typeface="Times New Roman"/>
                          <a:ea typeface="Times New Roman"/>
                          <a:cs typeface="Times New Roman"/>
                        </a:rPr>
                        <a:t> о животных.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Закреплять правила поведения на природе.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475656" y="-61555"/>
            <a:ext cx="626469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Природа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п. Хорей-Вер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8" name="Picture 8" descr="C:\Users\LENOCHKA\Desktop\Новая папка (5)\IMG_20191030_110122.jpg"/>
          <p:cNvPicPr>
            <a:picLocks noChangeAspect="1" noChangeArrowheads="1"/>
          </p:cNvPicPr>
          <p:nvPr/>
        </p:nvPicPr>
        <p:blipFill>
          <a:blip r:embed="rId4" cstate="print"/>
          <a:srcRect l="9488" r="14609"/>
          <a:stretch>
            <a:fillRect/>
          </a:stretch>
        </p:blipFill>
        <p:spPr bwMode="auto">
          <a:xfrm>
            <a:off x="4429124" y="928670"/>
            <a:ext cx="4000528" cy="2520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500166" y="30777"/>
            <a:ext cx="5429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поселке помнят и чтят память погибших в ВОВ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57478">
            <a:off x="5960231" y="1186932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9" name="Рисунок 8" descr="http://bump.ru/resources/000/000/000/001/917/1917387_1024x768.jpg"/>
          <p:cNvPicPr/>
          <p:nvPr/>
        </p:nvPicPr>
        <p:blipFill>
          <a:blip r:embed="rId2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EC47B0-7BC1-4230-9891-099E9A1EF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2" y="1124970"/>
            <a:ext cx="8358380" cy="48963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0"/>
            <a:ext cx="542810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bump.ru/resources/000/000/000/001/917/1917387_1024x768.jpg"/>
          <p:cNvPicPr/>
          <p:nvPr/>
        </p:nvPicPr>
        <p:blipFill>
          <a:blip r:embed="rId2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A977CA-504F-4E16-A76C-92C1B151E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9" y="738665"/>
            <a:ext cx="7522876" cy="499459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86051" y="214290"/>
            <a:ext cx="265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Победный май!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857233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Знакомство  детей с историей НАО в годы ВОВ. </a:t>
            </a:r>
          </a:p>
        </p:txBody>
      </p:sp>
      <p:pic>
        <p:nvPicPr>
          <p:cNvPr id="9" name="Picture 4" descr="ÐÐ°Ð¼ÑÑÐ½Ð¸Ðº Ð¾Ð»ÐµÐ½Ð½Ð¾-ÑÑÐ°Ð½ÑÐ¿Ð¾ÑÑÐ½ÑÐ¼ Ð±Ð°ÑÐ°Ð»ÑÐ¾Ð½Ð°Ð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3428999"/>
            <a:ext cx="3888432" cy="295465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</p:pic>
      <p:pic>
        <p:nvPicPr>
          <p:cNvPr id="10" name="Picture 6" descr="https://img-fotki.yandex.ru/get/46412/50083820.519/0_115b07_25b5115d_orig"/>
          <p:cNvPicPr>
            <a:picLocks noChangeAspect="1" noChangeArrowheads="1"/>
          </p:cNvPicPr>
          <p:nvPr/>
        </p:nvPicPr>
        <p:blipFill rotWithShape="1">
          <a:blip r:embed="rId3" cstate="print"/>
          <a:srcRect r="21612"/>
          <a:stretch/>
        </p:blipFill>
        <p:spPr bwMode="auto">
          <a:xfrm>
            <a:off x="6943708" y="840077"/>
            <a:ext cx="1881320" cy="215687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139952" y="1305342"/>
            <a:ext cx="37444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ru-RU" dirty="0"/>
              <a:t>Куда б ни шёл, ни ехал ты,</a:t>
            </a:r>
          </a:p>
          <a:p>
            <a:r>
              <a:rPr lang="ru-RU" dirty="0"/>
              <a:t>Но здесь остановись,</a:t>
            </a:r>
          </a:p>
          <a:p>
            <a:r>
              <a:rPr lang="ru-RU" dirty="0"/>
              <a:t>Могиле этой дорогой</a:t>
            </a:r>
          </a:p>
          <a:p>
            <a:r>
              <a:rPr lang="ru-RU" dirty="0"/>
              <a:t>Всем сердцем поклонись.</a:t>
            </a:r>
          </a:p>
          <a:p>
            <a:r>
              <a:rPr lang="ru-RU" dirty="0"/>
              <a:t>Кто б ни был ты — рыбак,</a:t>
            </a:r>
          </a:p>
          <a:p>
            <a:r>
              <a:rPr lang="ru-RU" dirty="0"/>
              <a:t>шахтёр,</a:t>
            </a:r>
          </a:p>
          <a:p>
            <a:r>
              <a:rPr lang="ru-RU" dirty="0"/>
              <a:t>Учёный иль пастух, —</a:t>
            </a:r>
          </a:p>
          <a:p>
            <a:r>
              <a:rPr lang="ru-RU" dirty="0"/>
              <a:t>Навек запомни: здесь лежит</a:t>
            </a:r>
          </a:p>
          <a:p>
            <a:r>
              <a:rPr lang="ru-RU" dirty="0"/>
              <a:t>Твой самый лучший друг.</a:t>
            </a:r>
          </a:p>
          <a:p>
            <a:r>
              <a:rPr lang="ru-RU" dirty="0"/>
              <a:t>И для тебя, и для меня</a:t>
            </a:r>
          </a:p>
          <a:p>
            <a:r>
              <a:rPr lang="ru-RU" dirty="0"/>
              <a:t>Он сделал все, что мог:</a:t>
            </a:r>
          </a:p>
          <a:p>
            <a:r>
              <a:rPr lang="ru-RU" dirty="0"/>
              <a:t>Себя в бою не пожалел,</a:t>
            </a:r>
          </a:p>
          <a:p>
            <a:r>
              <a:rPr lang="ru-RU" dirty="0"/>
              <a:t>А Родину сберёг.</a:t>
            </a:r>
            <a:endParaRPr lang="en-US" dirty="0"/>
          </a:p>
          <a:p>
            <a:endParaRPr lang="en-US" dirty="0"/>
          </a:p>
          <a:p>
            <a:r>
              <a:rPr lang="ru-RU" dirty="0"/>
              <a:t>Михаил Исаковский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857232"/>
            <a:ext cx="764386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должен понимать, что каждый человек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езависимо от возраста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часть своего народа, рода, что у каждого человека есть своя Родина, и нужно жить так, чтобы было хорошо всем вокруг. Помочь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дошкольникам шире познакомится с родным краем, понять его историю, культуру и их взаимосвязь с предметами и объектами окружающей действительности и жизни общества, принять участие в созидательной деятельности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этом заключается главный смысл работы по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патриотическому воспитанию.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того чтобы ребенок проявлял интерес к Родине, необходимо обогатить его жизненный опыт яркими впечатлениями, дать необходимые знания и умения.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bump.ru/resources/000/000/000/001/917/1917387_1024x768.jpg"/>
          <p:cNvPicPr/>
          <p:nvPr/>
        </p:nvPicPr>
        <p:blipFill>
          <a:blip r:embed="rId2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57224" y="438529"/>
            <a:ext cx="7376799" cy="4084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ump.ru/resources/000/000/000/001/917/1917387_1024x768.jpg"/>
          <p:cNvPicPr/>
          <p:nvPr/>
        </p:nvPicPr>
        <p:blipFill>
          <a:blip r:embed="rId2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57224" y="193395"/>
            <a:ext cx="764386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задачи по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воспитанию патриотизма у детей, через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родным краем: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Знакомить детей с историей развития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родного края.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Прививать любовь к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родной земле, природе,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народным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праздникам и обычаям.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Способствовать формированию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патриотических чувств, чувства гордости, поддерживать преемственность поколений.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Продолжать учить отображать в творческих работах красоту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родного края.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бережное отношение к посёлку, природе, архитектурным памятникам, уважение к своим землякам.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Создать развивающую среду группы для более целостного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восприятия детьми малой Родины.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Накопление опыта по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патриотическому воспитанию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система, которая предполагает поэтапное вхождение ребенка в данную сферу, начиная с младшего возраста.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ump.ru/resources/000/000/000/001/917/1917387_1024x768.jpg"/>
          <p:cNvPicPr/>
          <p:nvPr/>
        </p:nvPicPr>
        <p:blipFill>
          <a:blip r:embed="rId2"/>
          <a:srcRect t="58388" b="27878"/>
          <a:stretch>
            <a:fillRect/>
          </a:stretch>
        </p:blipFill>
        <p:spPr bwMode="auto">
          <a:xfrm>
            <a:off x="857224" y="6143644"/>
            <a:ext cx="7380000" cy="4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 descr="C:\Users\LENOCHKA\Desktop\Новая папка (5)\CAM04045.jpg"/>
          <p:cNvPicPr>
            <a:picLocks noChangeAspect="1" noChangeArrowheads="1"/>
          </p:cNvPicPr>
          <p:nvPr/>
        </p:nvPicPr>
        <p:blipFill>
          <a:blip r:embed="rId3" cstate="print"/>
          <a:srcRect t="8505"/>
          <a:stretch>
            <a:fillRect/>
          </a:stretch>
        </p:blipFill>
        <p:spPr bwMode="auto">
          <a:xfrm>
            <a:off x="108970" y="2891662"/>
            <a:ext cx="5737908" cy="39374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714876" y="1357298"/>
            <a:ext cx="371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Знакомить детей с малой Родиной. Знакомство с улицами,  прошлым и настоящим посёлка. Жизнью оленеводов.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500042"/>
            <a:ext cx="5451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    </a:t>
            </a:r>
            <a:r>
              <a:rPr lang="ru-RU" sz="3600" b="1" dirty="0">
                <a:solidFill>
                  <a:srgbClr val="FF0000"/>
                </a:solidFill>
              </a:rPr>
              <a:t>НАШ посёлок ХОРЕЙ-ВЕР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LENOCHKA\Desktop\Новая папка (5)\CAM04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0026" y="2891662"/>
            <a:ext cx="2953084" cy="39374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F984D8-CBCC-452D-9D24-9AEF00FFA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59" y="1020954"/>
            <a:ext cx="3077004" cy="17718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66782A-1F49-447A-BE50-C60C48C86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649"/>
          <a:stretch>
            <a:fillRect/>
          </a:stretch>
        </p:blipFill>
        <p:spPr>
          <a:xfrm>
            <a:off x="-33811" y="0"/>
            <a:ext cx="9163956" cy="674136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5836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03847" y="485671"/>
            <a:ext cx="36004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Тихо дремлет речка </a:t>
            </a:r>
            <a:r>
              <a:rPr lang="ru-RU" b="1" dirty="0" err="1"/>
              <a:t>Колва</a:t>
            </a:r>
            <a:r>
              <a:rPr lang="ru-RU" b="1" dirty="0"/>
              <a:t>,</a:t>
            </a:r>
          </a:p>
          <a:p>
            <a:pPr algn="ctr"/>
            <a:r>
              <a:rPr lang="ru-RU" b="1" dirty="0"/>
              <a:t>Хорей-Веру шлёт привет. </a:t>
            </a:r>
          </a:p>
          <a:p>
            <a:pPr algn="ctr"/>
            <a:r>
              <a:rPr lang="ru-RU" b="1" dirty="0"/>
              <a:t>Есть в посёлке ясли, школа,</a:t>
            </a:r>
          </a:p>
          <a:p>
            <a:pPr algn="ctr"/>
            <a:r>
              <a:rPr lang="ru-RU" b="1" dirty="0"/>
              <a:t>Баня, почта, сельсовет.</a:t>
            </a:r>
          </a:p>
          <a:p>
            <a:pPr algn="ctr"/>
            <a:r>
              <a:rPr lang="ru-RU" b="1" dirty="0"/>
              <a:t>Развернет простор бескрайний</a:t>
            </a:r>
          </a:p>
          <a:p>
            <a:pPr algn="ctr"/>
            <a:r>
              <a:rPr lang="ru-RU" b="1" dirty="0"/>
              <a:t>Тундра с ягелем, в ночи,</a:t>
            </a:r>
          </a:p>
          <a:p>
            <a:pPr algn="ctr"/>
            <a:r>
              <a:rPr lang="ru-RU" b="1" dirty="0"/>
              <a:t>И олени утром ранним</a:t>
            </a:r>
          </a:p>
          <a:p>
            <a:pPr algn="ctr"/>
            <a:r>
              <a:rPr lang="ru-RU" b="1" dirty="0"/>
              <a:t>Слышат, как журчат ручьи.   </a:t>
            </a:r>
          </a:p>
          <a:p>
            <a:pPr algn="ctr"/>
            <a:r>
              <a:rPr lang="ru-RU" b="1" dirty="0"/>
              <a:t>                    В. Бронников.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851" y="3276587"/>
            <a:ext cx="1408298" cy="3048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F0B595-E9F8-49DE-92D4-820197C72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070994"/>
            <a:ext cx="6552727" cy="355726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147081-5657-486B-8CE3-943A98F2A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920880" cy="525658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190124-11DC-4BFD-ADF8-1BA0201B6E4B}"/>
              </a:ext>
            </a:extLst>
          </p:cNvPr>
          <p:cNvSpPr txBox="1"/>
          <p:nvPr/>
        </p:nvSpPr>
        <p:spPr>
          <a:xfrm>
            <a:off x="5868144" y="162880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D76E6-D0AF-427E-811D-6D467C935EF5}"/>
              </a:ext>
            </a:extLst>
          </p:cNvPr>
          <p:cNvSpPr txBox="1"/>
          <p:nvPr/>
        </p:nvSpPr>
        <p:spPr>
          <a:xfrm>
            <a:off x="467544" y="515719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Новое здание участковой больницы п. Хорей-Вер. Сдано в эксплуатацию в 2014 году</a:t>
            </a:r>
          </a:p>
        </p:txBody>
      </p:sp>
    </p:spTree>
    <p:extLst>
      <p:ext uri="{BB962C8B-B14F-4D97-AF65-F5344CB8AC3E}">
        <p14:creationId xmlns:p14="http://schemas.microsoft.com/office/powerpoint/2010/main" val="1382478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48F434-574E-4CCF-B018-8010FDB13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7632848" cy="446449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C71A25-2138-4DF9-9B54-9A49F4C70D6E}"/>
              </a:ext>
            </a:extLst>
          </p:cNvPr>
          <p:cNvSpPr txBox="1"/>
          <p:nvPr/>
        </p:nvSpPr>
        <p:spPr>
          <a:xfrm>
            <a:off x="2555776" y="1268760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Школа п. Хорей-Вер. Новое здание запущено в эксплуатацию в 2012 году</a:t>
            </a:r>
          </a:p>
        </p:txBody>
      </p:sp>
    </p:spTree>
    <p:extLst>
      <p:ext uri="{BB962C8B-B14F-4D97-AF65-F5344CB8AC3E}">
        <p14:creationId xmlns:p14="http://schemas.microsoft.com/office/powerpoint/2010/main" val="241742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77CF97-9592-46B2-BD22-C1CDCA67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21835"/>
            <a:ext cx="4536504" cy="22185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31FCD-3449-4C11-965C-04F4CB10E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16632"/>
            <a:ext cx="7670800" cy="27432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BDA635-ABD5-4F91-8618-3B0A4CF1E36C}"/>
              </a:ext>
            </a:extLst>
          </p:cNvPr>
          <p:cNvSpPr txBox="1"/>
          <p:nvPr/>
        </p:nvSpPr>
        <p:spPr>
          <a:xfrm>
            <a:off x="5220072" y="540235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Старое здание школы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6AE41-3B7E-4C09-BBD9-2973C97CA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9" y="4358237"/>
            <a:ext cx="374441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5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567</Words>
  <Application>Microsoft Office PowerPoint</Application>
  <PresentationFormat>Экран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LENOCHKA</dc:creator>
  <cp:lastModifiedBy>Руководитель</cp:lastModifiedBy>
  <cp:revision>63</cp:revision>
  <dcterms:created xsi:type="dcterms:W3CDTF">2019-12-01T14:50:08Z</dcterms:created>
  <dcterms:modified xsi:type="dcterms:W3CDTF">2021-10-06T12:36:52Z</dcterms:modified>
</cp:coreProperties>
</file>