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2" r:id="rId2"/>
    <p:sldId id="314" r:id="rId3"/>
    <p:sldId id="287" r:id="rId4"/>
    <p:sldId id="315" r:id="rId5"/>
    <p:sldId id="316" r:id="rId6"/>
    <p:sldId id="318" r:id="rId7"/>
    <p:sldId id="317" r:id="rId8"/>
    <p:sldId id="308" r:id="rId9"/>
    <p:sldId id="300" r:id="rId10"/>
    <p:sldId id="260" r:id="rId11"/>
    <p:sldId id="319" r:id="rId12"/>
    <p:sldId id="320" r:id="rId13"/>
    <p:sldId id="263" r:id="rId14"/>
    <p:sldId id="302" r:id="rId15"/>
    <p:sldId id="265" r:id="rId16"/>
    <p:sldId id="266" r:id="rId17"/>
    <p:sldId id="298" r:id="rId18"/>
    <p:sldId id="267" r:id="rId19"/>
    <p:sldId id="321" r:id="rId20"/>
    <p:sldId id="273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07" autoAdjust="0"/>
    <p:restoredTop sz="94660"/>
  </p:normalViewPr>
  <p:slideViewPr>
    <p:cSldViewPr>
      <p:cViewPr varScale="1">
        <p:scale>
          <a:sx n="69" d="100"/>
          <a:sy n="69" d="100"/>
        </p:scale>
        <p:origin x="105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2CBA9-0FE3-4450-8BFD-1F3F1C9C7969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262ED-8647-4E00-A70D-0AAC113F2A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3000">
              <a:srgbClr val="D4DEFF"/>
            </a:gs>
            <a:gs pos="83000">
              <a:schemeClr val="bg2"/>
            </a:gs>
            <a:gs pos="100000">
              <a:srgbClr val="96AB9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30F78-2E11-4A36-8763-462855980B18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10FD1-4518-4A72-9E7B-2FC157474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1%8F%D0%B3%D0%B5%D0%BB%D1%8C%20%D0%BE%D0%BB%D0%B5%D0%BD%D0%B8%D0%B9%20%D0%BC%D0%BE%D1%85&amp;noreask=1&amp;img_url=www.naturephoto.ru/Images/T-10-14-web.jpg&amp;pos=52&amp;rpt=simage&amp;lr=10940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1%8F%D0%B3%D0%B5%D0%BB%D1%8C%20%D0%BE%D0%BB%D0%B5%D0%BD%D0%B8%D0%B9%20%D0%BC%D0%BE%D1%85&amp;noreask=1&amp;img_url=www.naturephoto.ru/Images/T-10-14-web.jpg&amp;pos=52&amp;rpt=simage&amp;lr=10940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www.photographic.com.ua/image/12819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6.png"/><Relationship Id="rId7" Type="http://schemas.openxmlformats.org/officeDocument/2006/relationships/hyperlink" Target="http://www.tvoyrebenok.ru/images/animals/25.1.jpg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hyperlink" Target="http://www.tvoyrebenok.ru/images/animals/25.1.jpg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pesik.su/wp-content/uploads/2010/12/11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cer\Desktop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04664"/>
            <a:ext cx="83529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484784"/>
            <a:ext cx="6840760" cy="25545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«Животные тундры»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8" name="Picture 10" descr="http://img-fotki.yandex.ru/get/5312/111874181.9a/0_94585_7744d36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Стрелка вправо 10"/>
          <p:cNvSpPr/>
          <p:nvPr/>
        </p:nvSpPr>
        <p:spPr>
          <a:xfrm rot="8393870">
            <a:off x="1952845" y="3681667"/>
            <a:ext cx="448206" cy="30374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420" name="Picture 12" descr="http://www.grafomanov.net/poems_images/2705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00826" y="4071942"/>
            <a:ext cx="221457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00034" y="214290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кого охотится песец?</a:t>
            </a:r>
          </a:p>
        </p:txBody>
      </p:sp>
      <p:pic>
        <p:nvPicPr>
          <p:cNvPr id="17422" name="Picture 14" descr="http://www.comgun.ru/uploads/posts/2010-11/thumbs/1290363301_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4000504"/>
            <a:ext cx="1947858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http://soutien67.free.fr/svt/animaux/zoo/vertebres/mammiferes/photos/lemming%200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71802" y="4357694"/>
            <a:ext cx="2434713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Стрелка вправо 16"/>
          <p:cNvSpPr/>
          <p:nvPr/>
        </p:nvSpPr>
        <p:spPr>
          <a:xfrm rot="2228995">
            <a:off x="6573924" y="3672243"/>
            <a:ext cx="442853" cy="33993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4350562" y="3938470"/>
            <a:ext cx="484011" cy="32916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www.ljplus.ru/img/j/e/jenkins_r_d/Arctic_Fox_Jumping_Mo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928670"/>
            <a:ext cx="4114800" cy="2743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06F9A0-4E95-4AB5-875A-23F6F54AE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63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CC5AA4-A355-4B68-AFE6-DE1F3DDE6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25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99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://img-fotki.yandex.ru/get/5312/111874181.9a/0_94585_7744d36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://img-fotki.yandex.ru/get/4418/130439001.34/0_66ebc_f42765fb_XL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1000108"/>
            <a:ext cx="3672408" cy="3120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://www.raipon.org/Portals/4/yasavey/RedChum/TundraPlants/image0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4500570"/>
            <a:ext cx="2786050" cy="2071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://s19.radikal.ru/i192/1106/06/3f8031a219b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28992" y="4572008"/>
            <a:ext cx="257176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http://www.vashsad.ua/i/gallery/wallpapers/1280_800/qb237CTD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72200" y="4581128"/>
            <a:ext cx="250033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http://www.dacha.tv/bs/statty/mha3yhtgaltd8ebimy3k/ifz2ysk6i33bu4k8yqbh/22b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876256" y="1772816"/>
            <a:ext cx="207170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 descr="http://img-fotki.yandex.ru/get/5402/vasnyov.4/0_43a40_c9d60ee6_XL"/>
          <p:cNvPicPr>
            <a:picLocks noChangeAspect="1" noChangeArrowheads="1"/>
          </p:cNvPicPr>
          <p:nvPr/>
        </p:nvPicPr>
        <p:blipFill>
          <a:blip r:embed="rId8" cstate="email"/>
          <a:srcRect b="-12498"/>
          <a:stretch>
            <a:fillRect/>
          </a:stretch>
        </p:blipFill>
        <p:spPr bwMode="auto">
          <a:xfrm>
            <a:off x="251520" y="1700808"/>
            <a:ext cx="2286016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трелка вниз 10"/>
          <p:cNvSpPr/>
          <p:nvPr/>
        </p:nvSpPr>
        <p:spPr>
          <a:xfrm>
            <a:off x="4500562" y="4143380"/>
            <a:ext cx="357190" cy="35719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0269620">
            <a:off x="6429388" y="4143380"/>
            <a:ext cx="357190" cy="36574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493159">
            <a:off x="2643174" y="4143380"/>
            <a:ext cx="357190" cy="35719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6516216" y="2420888"/>
            <a:ext cx="357190" cy="35719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5137982">
            <a:off x="2496848" y="2433968"/>
            <a:ext cx="357190" cy="35719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691680" y="332656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  <a:cs typeface="Times New Roman" pitchFamily="18" charset="0"/>
              </a:rPr>
              <a:t>Чем питается  заяц?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971600" y="980728"/>
            <a:ext cx="2803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Bookman Old Style" pitchFamily="18" charset="0"/>
              </a:rPr>
              <a:t>Лемминги</a:t>
            </a:r>
            <a:endParaRPr lang="ru-RU" sz="36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5004048" y="3473450"/>
            <a:ext cx="38164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Грызуны активны  круглый год.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Питаются летом  мхами, корой,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лишайниками, ягодами,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веточками  полярных берез.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зиму они не делают запасов,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откапывают пищу из - под  снега ( отрастают длинные  когти).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Зимой под снегом чувствуют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себя комфортно и выводят там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потомство.</a:t>
            </a:r>
          </a:p>
        </p:txBody>
      </p:sp>
      <p:pic>
        <p:nvPicPr>
          <p:cNvPr id="18437" name="Рисунок 7" descr="http://pics.livejournal.com/rexton9000/pic/0009b2ep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3790034"/>
            <a:ext cx="3071834" cy="21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57166"/>
            <a:ext cx="3175889" cy="248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img-fotki.yandex.ru/get/5312/111874181.9a/0_94585_7744d36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2" name="Picture 4" descr="http://vedmachka.gorod.tomsk.ru/posts-files/65/868/i/2030044958_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785794"/>
            <a:ext cx="4286248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6" name="Picture 8" descr="http://www.naturephoto-cz.com/photos/andera/norway-lemming-xxxlum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785794"/>
            <a:ext cx="4357686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8" name="Picture 10" descr="http://forum.pwonline.ru/showimg.php?url=http%3A%2F%2F900igr.net%2Fdatai%2Fpriroda%2FTundra.files%2F0013-017-JAgel-olenij-mokh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4143380"/>
            <a:ext cx="3143271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0" name="Picture 12" descr="http://im0-tub-ru.yandex.net/i?id=96606223-7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4143380"/>
            <a:ext cx="3071834" cy="2357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2" name="Picture 14" descr="http://www.ksist.ru/uploads/posts/2009-08/1249929406_bereza-karlikovaj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4143380"/>
            <a:ext cx="228601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142844" y="142852"/>
            <a:ext cx="878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  <a:cs typeface="Times New Roman" pitchFamily="18" charset="0"/>
              </a:rPr>
              <a:t>Чем питается лемминг?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1763688" y="3861048"/>
            <a:ext cx="28575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4429124" y="3929066"/>
            <a:ext cx="285752" cy="42862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7286644" y="3857628"/>
            <a:ext cx="285752" cy="42862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img-fotki.yandex.ru/get/5312/111874181.9a/0_94585_7744d36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http://elementy.ru/images/news/lemmus_lemmus_in_autumn_5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32656"/>
            <a:ext cx="5472608" cy="3498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27584" y="54868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Где спрятался лемминг?</a:t>
            </a:r>
          </a:p>
        </p:txBody>
      </p:sp>
      <p:pic>
        <p:nvPicPr>
          <p:cNvPr id="7" name="Picture 6" descr="http://copypast.ru/foto3/1007/e_j_peiker_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606" y="4585592"/>
            <a:ext cx="2786082" cy="2000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http://desktopwallpapers.org.ua/pic/201110/1024x600/desktopwallpapers.org.ua-64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97086" y="4580323"/>
            <a:ext cx="2857520" cy="2000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95736" y="4077072"/>
            <a:ext cx="535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  <a:cs typeface="Times New Roman" pitchFamily="18" charset="0"/>
              </a:rPr>
              <a:t>Кто  охотится за леммингом?</a:t>
            </a:r>
          </a:p>
        </p:txBody>
      </p:sp>
      <p:sp>
        <p:nvSpPr>
          <p:cNvPr id="10" name="Стрелка вниз 9"/>
          <p:cNvSpPr/>
          <p:nvPr/>
        </p:nvSpPr>
        <p:spPr>
          <a:xfrm rot="13351527">
            <a:off x="1530721" y="3831481"/>
            <a:ext cx="571504" cy="59839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7987291">
            <a:off x="7538091" y="3817994"/>
            <a:ext cx="571504" cy="68010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ECB8E5-DDEE-4C7F-A2A2-0A38A6A9C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097" y="4544325"/>
            <a:ext cx="3276669" cy="20722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2444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00024" y="225425"/>
            <a:ext cx="8943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Северный олень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3368975" cy="2762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97488" y="1052736"/>
            <a:ext cx="3846512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Bookman Old Style" pitchFamily="18" charset="0"/>
              </a:rPr>
              <a:t>Летом у оленей мех мягкий, короткий, бурый с оттенками серого.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Bookman Old Style" pitchFamily="18" charset="0"/>
              </a:rPr>
              <a:t>Питаются травой, листьями, ягодами и грибами.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Bookman Old Style" pitchFamily="18" charset="0"/>
              </a:rPr>
              <a:t>Зимой  шерсть светлая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      густая с подшерстком.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4. Питаются ягелем,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      выкапывая его копытами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      из-под снега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5.  На шее образуется грива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6.  Рога у самцов и самок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</a:rPr>
              <a:t>      одинаковые.  </a:t>
            </a:r>
          </a:p>
        </p:txBody>
      </p:sp>
      <p:sp>
        <p:nvSpPr>
          <p:cNvPr id="14342" name="Прямоугольник 4"/>
          <p:cNvSpPr>
            <a:spLocks noChangeArrowheads="1"/>
          </p:cNvSpPr>
          <p:nvPr/>
        </p:nvSpPr>
        <p:spPr bwMode="auto">
          <a:xfrm>
            <a:off x="179512" y="5445224"/>
            <a:ext cx="87741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Bookman Old Style" pitchFamily="18" charset="0"/>
              </a:rPr>
              <a:t>Олени держатся стадами по 150–200 голов. Осенью они мигрируют на юг.  Протяженность пути от 500 до 800 км. В пути  они переплывают крупные реки.</a:t>
            </a:r>
            <a:endParaRPr lang="ru-RU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mg-fotki.yandex.ru/get/5312/111874181.9a/0_94585_7744d36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000108"/>
            <a:ext cx="4855468" cy="3236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2" name="Picture 2" descr="http://feudoroff.ru/photos/591/size/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4572008"/>
            <a:ext cx="2857520" cy="1857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2" descr="http://img-fotki.yandex.ru/get/5402/vasnyov.4/0_43a40_c9d60ee6_XL"/>
          <p:cNvPicPr>
            <a:picLocks noChangeAspect="1" noChangeArrowheads="1"/>
          </p:cNvPicPr>
          <p:nvPr/>
        </p:nvPicPr>
        <p:blipFill>
          <a:blip r:embed="rId5" cstate="email"/>
          <a:srcRect b="-12486"/>
          <a:stretch>
            <a:fillRect/>
          </a:stretch>
        </p:blipFill>
        <p:spPr bwMode="auto">
          <a:xfrm>
            <a:off x="6143636" y="4572008"/>
            <a:ext cx="2643174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39552" y="332656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  <a:cs typeface="Times New Roman" pitchFamily="18" charset="0"/>
              </a:rPr>
              <a:t>Чем питается олень?</a:t>
            </a:r>
          </a:p>
        </p:txBody>
      </p:sp>
      <p:pic>
        <p:nvPicPr>
          <p:cNvPr id="14" name="Picture 12" descr="http://im0-tub-ru.yandex.net/i?id=96606223-7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4500570"/>
            <a:ext cx="2714644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Стрелка вниз 14"/>
          <p:cNvSpPr/>
          <p:nvPr/>
        </p:nvSpPr>
        <p:spPr>
          <a:xfrm rot="3038798">
            <a:off x="1653824" y="4104876"/>
            <a:ext cx="500066" cy="51121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8461932">
            <a:off x="6842763" y="4100942"/>
            <a:ext cx="500066" cy="52489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427984" y="4149080"/>
            <a:ext cx="500066" cy="42691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41AB4F-DE99-4C34-A0DE-88AB259F1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64096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9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62460"/>
            <a:ext cx="5576808" cy="290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j33067_123499055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2714620"/>
            <a:ext cx="1949231" cy="1984676"/>
          </a:xfrm>
          <a:prstGeom prst="rect">
            <a:avLst/>
          </a:prstGeom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Полярный волк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056" y="980728"/>
            <a:ext cx="3888432" cy="525700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Окрас полярного волка очень подходит к среде его обитания: его шкура сливается с белизной снега. Это позволяет волчьей стае неожиданно приближаться к своей добыче: в основном ею становится крупные травоядные, такие как овцебык и лось. Нападет волк и на мелких животных - бобров, кроликов, зайцев и крыс.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Преследуя стада карибу и оленей, волки иногда проходят более 100 километров в день.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Каждая самка рождает 5 - 6 волчат, о которых заботится в течение двух месяцев.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Один волк может съесть за день до 10 килограммов мяса.</a:t>
            </a:r>
          </a:p>
        </p:txBody>
      </p:sp>
      <p:pic>
        <p:nvPicPr>
          <p:cNvPr id="4" name="Picture 5" descr="Картинка 6 из 49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857365"/>
            <a:ext cx="2908243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59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pic>
        <p:nvPicPr>
          <p:cNvPr id="5" name="Рисунок 4" descr="j33067_123499055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732241" y="3573016"/>
            <a:ext cx="2411759" cy="3284984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1214422"/>
            <a:ext cx="1843138" cy="1440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 descr="http://img-fotki.yandex.ru/get/4418/130439001.34/0_66ebc_f42765fb_XL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4293096"/>
            <a:ext cx="1928826" cy="1656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 descr="http://www.naturephoto-cz.com/photos/andera/norway-lemming-xxxlum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08104" y="1124744"/>
            <a:ext cx="2500298" cy="13018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2915816" y="1340768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Северный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олень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82786" y="4581128"/>
            <a:ext cx="992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Заяц-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беляк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84168" y="2564904"/>
            <a:ext cx="1452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Лемминг</a:t>
            </a:r>
          </a:p>
        </p:txBody>
      </p:sp>
      <p:pic>
        <p:nvPicPr>
          <p:cNvPr id="14" name="Picture 7" descr="25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3357562"/>
            <a:ext cx="1476303" cy="1800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Прямоугольник 15"/>
          <p:cNvSpPr/>
          <p:nvPr/>
        </p:nvSpPr>
        <p:spPr>
          <a:xfrm>
            <a:off x="6732240" y="3429000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Полярный волк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928794" y="2714620"/>
            <a:ext cx="2304256" cy="1440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Прямоугольник 17"/>
          <p:cNvSpPr/>
          <p:nvPr/>
        </p:nvSpPr>
        <p:spPr>
          <a:xfrm>
            <a:off x="827584" y="3104540"/>
            <a:ext cx="1080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песец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71800" y="188640"/>
            <a:ext cx="396044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ЖИВОТНЫЕ ТУНДРЫ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lick?url=http%3A%2F%2Fav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136904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0825" y="4869160"/>
            <a:ext cx="889317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Южнее ледяной зоны вдоль берегов северных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морей протянулась зона тундры.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На тысячи  километров с запада на восток – холодная безлесная равнина. 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F5FDED-0B15-45EF-9625-3E95048E3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5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27BB7-CB81-44E1-99CD-0BAEAB79D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97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00AC63-FF19-463B-BAB3-83FB92F89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33"/>
            <a:ext cx="9144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69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D09869-6781-4615-BB2D-91E4BD57B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3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7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1907704" y="332656"/>
            <a:ext cx="58326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Назови животных тундры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437112"/>
            <a:ext cx="2990552" cy="2162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509120"/>
            <a:ext cx="2808536" cy="2093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96752"/>
            <a:ext cx="201622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7" descr="2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1196752"/>
            <a:ext cx="208823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http://www.naturephoto-cz.com/photos/andera/norway-lemming-xxxlum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19872" y="2060848"/>
            <a:ext cx="250029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Картинка 31 из 1579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737" y="1357298"/>
            <a:ext cx="3740788" cy="222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7" name="Прямоугольник 5"/>
          <p:cNvSpPr>
            <a:spLocks noChangeArrowheads="1"/>
          </p:cNvSpPr>
          <p:nvPr/>
        </p:nvSpPr>
        <p:spPr bwMode="auto">
          <a:xfrm>
            <a:off x="323528" y="188640"/>
            <a:ext cx="8424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Bookman Old Style" pitchFamily="18" charset="0"/>
              </a:rPr>
              <a:t>ПЕСЕЦ</a:t>
            </a:r>
            <a:endParaRPr lang="ru-RU" sz="36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1" y="1168400"/>
            <a:ext cx="39604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песца  густой серый мех. Зимой появляется подшерсток.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Лапы короткие и широкие.  Зимой на них появляется утепление.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Едят песцы грызунов, (леммингов), птиц (куропаток) и их яйца, выбросы моря, падаль.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Песцы совершают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дальние миграции.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  Осенняя  линька— 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сентября по декабрь.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6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Весенняя – в марте,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апреле и длится 4 месяца</a:t>
            </a:r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86256"/>
            <a:ext cx="3720314" cy="2311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376</Words>
  <Application>Microsoft Office PowerPoint</Application>
  <PresentationFormat>Экран (4:3)</PresentationFormat>
  <Paragraphs>59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Bookman Old Style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Полярный волк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Руководитель</cp:lastModifiedBy>
  <cp:revision>85</cp:revision>
  <dcterms:created xsi:type="dcterms:W3CDTF">2012-12-04T16:43:29Z</dcterms:created>
  <dcterms:modified xsi:type="dcterms:W3CDTF">2020-11-23T11:08:34Z</dcterms:modified>
</cp:coreProperties>
</file>