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9" r:id="rId12"/>
    <p:sldId id="270" r:id="rId13"/>
    <p:sldId id="271" r:id="rId14"/>
    <p:sldId id="272" r:id="rId15"/>
    <p:sldId id="275" r:id="rId16"/>
    <p:sldId id="268" r:id="rId17"/>
    <p:sldId id="273" r:id="rId18"/>
    <p:sldId id="274" r:id="rId19"/>
    <p:sldId id="276" r:id="rId20"/>
    <p:sldId id="277" r:id="rId21"/>
    <p:sldId id="278" r:id="rId22"/>
    <p:sldId id="279" r:id="rId23"/>
    <p:sldId id="280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A0428-C3CB-4319-A61C-443B2F3A4AC5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446B-F2B3-43BC-BF11-908EF9EAD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5990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A0428-C3CB-4319-A61C-443B2F3A4AC5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446B-F2B3-43BC-BF11-908EF9EAD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93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A0428-C3CB-4319-A61C-443B2F3A4AC5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446B-F2B3-43BC-BF11-908EF9EAD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902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A0428-C3CB-4319-A61C-443B2F3A4AC5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446B-F2B3-43BC-BF11-908EF9EAD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707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A0428-C3CB-4319-A61C-443B2F3A4AC5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446B-F2B3-43BC-BF11-908EF9EAD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612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A0428-C3CB-4319-A61C-443B2F3A4AC5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446B-F2B3-43BC-BF11-908EF9EAD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91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A0428-C3CB-4319-A61C-443B2F3A4AC5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446B-F2B3-43BC-BF11-908EF9EADEF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200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A0428-C3CB-4319-A61C-443B2F3A4AC5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446B-F2B3-43BC-BF11-908EF9EAD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801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A0428-C3CB-4319-A61C-443B2F3A4AC5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446B-F2B3-43BC-BF11-908EF9EAD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527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A0428-C3CB-4319-A61C-443B2F3A4AC5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446B-F2B3-43BC-BF11-908EF9EAD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73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657A0428-C3CB-4319-A61C-443B2F3A4AC5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446B-F2B3-43BC-BF11-908EF9EAD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446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57A0428-C3CB-4319-A61C-443B2F3A4AC5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6C1446B-F2B3-43BC-BF11-908EF9EAD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84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E0099FE-F85C-79FF-A9D1-F010FC5B88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по ранней профориентации дошкольников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«Мир профессий»</a:t>
            </a:r>
            <a:br>
              <a:rPr lang="ru-RU" dirty="0"/>
            </a:b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2553E2-6058-1D66-5BA9-339CF3E21417}"/>
              </a:ext>
            </a:extLst>
          </p:cNvPr>
          <p:cNvSpPr txBox="1"/>
          <p:nvPr/>
        </p:nvSpPr>
        <p:spPr>
          <a:xfrm>
            <a:off x="1716258" y="335338"/>
            <a:ext cx="80748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дошкольное образовательное учреждение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Ненецкого автономного округа «Детский сад п. Хорей-Вер»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163A7E-0CE4-AEBF-DFA5-026469C32FEE}"/>
              </a:ext>
            </a:extLst>
          </p:cNvPr>
          <p:cNvSpPr txBox="1"/>
          <p:nvPr/>
        </p:nvSpPr>
        <p:spPr>
          <a:xfrm>
            <a:off x="5836920" y="5053018"/>
            <a:ext cx="6098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и провела:</a:t>
            </a:r>
          </a:p>
          <a:p>
            <a:pPr algn="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Чупрова Евдокия Фёдоровна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9C50EC-1460-8972-5F11-D554E5F31FD2}"/>
              </a:ext>
            </a:extLst>
          </p:cNvPr>
          <p:cNvSpPr txBox="1"/>
          <p:nvPr/>
        </p:nvSpPr>
        <p:spPr>
          <a:xfrm>
            <a:off x="3046828" y="6073372"/>
            <a:ext cx="60983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Хорей-Вер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2790328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157" y="407963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«ДЕЛО МАСТЕРА БОИТСЯ»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6D52C1C-5991-B1FA-2427-3429CF6729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23" y="1766228"/>
            <a:ext cx="3676668" cy="490222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5A5828-3A5B-6E0C-5673-674A9F79C94C}"/>
              </a:ext>
            </a:extLst>
          </p:cNvPr>
          <p:cNvSpPr txBox="1"/>
          <p:nvPr/>
        </p:nvSpPr>
        <p:spPr>
          <a:xfrm>
            <a:off x="4090182" y="2635906"/>
            <a:ext cx="60983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Вокуева Любовь Ивановна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 </a:t>
            </a:r>
          </a:p>
        </p:txBody>
      </p:sp>
    </p:spTree>
    <p:extLst>
      <p:ext uri="{BB962C8B-B14F-4D97-AF65-F5344CB8AC3E}">
        <p14:creationId xmlns:p14="http://schemas.microsoft.com/office/powerpoint/2010/main" val="1560790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157" y="407963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«ДЕЛО МАСТЕРА БОИТСЯ»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5A5828-3A5B-6E0C-5673-674A9F79C94C}"/>
              </a:ext>
            </a:extLst>
          </p:cNvPr>
          <p:cNvSpPr txBox="1"/>
          <p:nvPr/>
        </p:nvSpPr>
        <p:spPr>
          <a:xfrm>
            <a:off x="4090182" y="2635906"/>
            <a:ext cx="60983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Тайборей Елизавета Семёновна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BAB75326-5A6A-94D2-869C-9706011F29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5044" y="2248331"/>
            <a:ext cx="4979963" cy="4000225"/>
          </a:xfrm>
        </p:spPr>
      </p:pic>
    </p:spTree>
    <p:extLst>
      <p:ext uri="{BB962C8B-B14F-4D97-AF65-F5344CB8AC3E}">
        <p14:creationId xmlns:p14="http://schemas.microsoft.com/office/powerpoint/2010/main" val="1259427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157" y="407963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«ДЕЛО МАСТЕРА БОИТСЯ»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5A5828-3A5B-6E0C-5673-674A9F79C94C}"/>
              </a:ext>
            </a:extLst>
          </p:cNvPr>
          <p:cNvSpPr txBox="1"/>
          <p:nvPr/>
        </p:nvSpPr>
        <p:spPr>
          <a:xfrm>
            <a:off x="4090182" y="2635906"/>
            <a:ext cx="60983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Вокуев Вениамин Митрофанович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Охранник</a:t>
            </a:r>
          </a:p>
        </p:txBody>
      </p:sp>
      <p:pic>
        <p:nvPicPr>
          <p:cNvPr id="20" name="Объект 19">
            <a:extLst>
              <a:ext uri="{FF2B5EF4-FFF2-40B4-BE49-F238E27FC236}">
                <a16:creationId xmlns:a16="http://schemas.microsoft.com/office/drawing/2014/main" id="{8FC4EE92-E29A-5C9E-1E35-DC89EE1D41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33" y="1724025"/>
            <a:ext cx="3614394" cy="5028467"/>
          </a:xfrm>
        </p:spPr>
      </p:pic>
    </p:spTree>
    <p:extLst>
      <p:ext uri="{BB962C8B-B14F-4D97-AF65-F5344CB8AC3E}">
        <p14:creationId xmlns:p14="http://schemas.microsoft.com/office/powerpoint/2010/main" val="1320342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157" y="407963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«ДЕЛО МАСТЕРА БОИТСЯ»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5A5828-3A5B-6E0C-5673-674A9F79C94C}"/>
              </a:ext>
            </a:extLst>
          </p:cNvPr>
          <p:cNvSpPr txBox="1"/>
          <p:nvPr/>
        </p:nvSpPr>
        <p:spPr>
          <a:xfrm>
            <a:off x="4090182" y="2635906"/>
            <a:ext cx="60983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Васикова Елена Прокопьевна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Кухонный рабочий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844AD5BF-D2EB-D96D-B42D-C2E1260281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5" y="1751403"/>
            <a:ext cx="4167026" cy="4979988"/>
          </a:xfrm>
        </p:spPr>
      </p:pic>
    </p:spTree>
    <p:extLst>
      <p:ext uri="{BB962C8B-B14F-4D97-AF65-F5344CB8AC3E}">
        <p14:creationId xmlns:p14="http://schemas.microsoft.com/office/powerpoint/2010/main" val="2823637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157" y="407963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«ДЕЛО МАСТЕРА БОИТСЯ»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5A5828-3A5B-6E0C-5673-674A9F79C94C}"/>
              </a:ext>
            </a:extLst>
          </p:cNvPr>
          <p:cNvSpPr txBox="1"/>
          <p:nvPr/>
        </p:nvSpPr>
        <p:spPr>
          <a:xfrm>
            <a:off x="4090182" y="2635906"/>
            <a:ext cx="60983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Канева Олеся Ильинична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Медсестра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192B578E-E208-FC79-9AE7-AF1E67927C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14" y="1709958"/>
            <a:ext cx="3077886" cy="5148042"/>
          </a:xfrm>
        </p:spPr>
      </p:pic>
    </p:spTree>
    <p:extLst>
      <p:ext uri="{BB962C8B-B14F-4D97-AF65-F5344CB8AC3E}">
        <p14:creationId xmlns:p14="http://schemas.microsoft.com/office/powerpoint/2010/main" val="657136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157" y="191729"/>
            <a:ext cx="7729728" cy="1404954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«Моя будущая профессия»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0063CC7-4356-A207-3351-F6E466C9C9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52012" y="2355727"/>
            <a:ext cx="4926337" cy="369475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3804B42-DCB0-974E-E96D-3B1CF20B1242}"/>
              </a:ext>
            </a:extLst>
          </p:cNvPr>
          <p:cNvSpPr txBox="1"/>
          <p:nvPr/>
        </p:nvSpPr>
        <p:spPr>
          <a:xfrm>
            <a:off x="4889242" y="2304662"/>
            <a:ext cx="51130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выставке приняли участие 9 детей. Они мечтают стать: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-продавцом;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-пожарным;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-балериной;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-инспектором ГИБДД;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-спасателем;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-пилотом;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-художником;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Самая популярная профессия среди этих рисунков- инспектор ГИБДД (им мечтают стать 3 ребенка)</a:t>
            </a:r>
          </a:p>
        </p:txBody>
      </p:sp>
    </p:spTree>
    <p:extLst>
      <p:ext uri="{BB962C8B-B14F-4D97-AF65-F5344CB8AC3E}">
        <p14:creationId xmlns:p14="http://schemas.microsoft.com/office/powerpoint/2010/main" val="1725084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157" y="407963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 предметной пространственно-развивающей среды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1F1A26-7A99-52E0-7822-AD89412AB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415" y="2638044"/>
            <a:ext cx="8835449" cy="3101983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-изготовление и приобретение дидактических игр по ознакомлению дошкольников с миром профессий;</a:t>
            </a:r>
          </a:p>
        </p:txBody>
      </p:sp>
    </p:spTree>
    <p:extLst>
      <p:ext uri="{BB962C8B-B14F-4D97-AF65-F5344CB8AC3E}">
        <p14:creationId xmlns:p14="http://schemas.microsoft.com/office/powerpoint/2010/main" val="517803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157" y="407963"/>
            <a:ext cx="7729728" cy="118872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8F970C4-ED32-05B8-9F99-195EE8E57A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79" y="2282178"/>
            <a:ext cx="4946164" cy="370962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009769-E7D3-E180-35D9-C34B621F2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529" y="1726163"/>
            <a:ext cx="3479356" cy="493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519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157" y="407963"/>
            <a:ext cx="7729728" cy="1188720"/>
          </a:xfrm>
        </p:spPr>
        <p:txBody>
          <a:bodyPr>
            <a:normAutofit fontScale="90000"/>
          </a:bodyPr>
          <a:lstStyle/>
          <a:p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деятельность детей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1F1A26-7A99-52E0-7822-AD89412AB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415" y="2638044"/>
            <a:ext cx="8835449" cy="3101983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-сюжетно-ролевые игры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-подвижные игры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-рассматривание книг, альбомов, фотографий по профессиям в утренние и вечерние часы</a:t>
            </a:r>
          </a:p>
          <a:p>
            <a:r>
              <a:rPr 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-экскурсии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720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157" y="407963"/>
            <a:ext cx="7729728" cy="1188720"/>
          </a:xfrm>
        </p:spPr>
        <p:txBody>
          <a:bodyPr>
            <a:normAutofit fontScale="90000"/>
          </a:bodyPr>
          <a:lstStyle/>
          <a:p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деятельность детей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EC91B76-8B91-48CB-AC8B-38BEADB4AE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312" y="2372265"/>
            <a:ext cx="4763995" cy="3572996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94E7602-2DE0-661D-3ACB-1A5A174CEA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459" y="1776765"/>
            <a:ext cx="3149082" cy="47639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958495F-9600-DE94-B6A1-922C52EA7B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192" y="1776765"/>
            <a:ext cx="3572997" cy="476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642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CB1462-030C-BB1B-C3C3-5B49707A3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581D1A-B1CA-4267-81F4-0E2A9C97C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775" y="2638044"/>
            <a:ext cx="9384089" cy="3101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и обобщать представление детей о профессиях, орудиях труда, трудовых действиях; развивать интерес к различным профессиям, в частности к профессиям родителей и месту их работы.</a:t>
            </a:r>
          </a:p>
        </p:txBody>
      </p:sp>
    </p:spTree>
    <p:extLst>
      <p:ext uri="{BB962C8B-B14F-4D97-AF65-F5344CB8AC3E}">
        <p14:creationId xmlns:p14="http://schemas.microsoft.com/office/powerpoint/2010/main" val="324456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157" y="407963"/>
            <a:ext cx="7729728" cy="1188720"/>
          </a:xfrm>
        </p:spPr>
        <p:txBody>
          <a:bodyPr>
            <a:normAutofit fontScale="90000"/>
          </a:bodyPr>
          <a:lstStyle/>
          <a:p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D4E3C38-AF4B-ADA0-AA82-90D594722A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52" y="1830841"/>
            <a:ext cx="3555834" cy="4564808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57B102F-274C-00D8-9243-25FB240D13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021" y="1830841"/>
            <a:ext cx="5088294" cy="38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029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157" y="407963"/>
            <a:ext cx="7729728" cy="1188720"/>
          </a:xfrm>
        </p:spPr>
        <p:txBody>
          <a:bodyPr>
            <a:normAutofit fontScale="90000"/>
          </a:bodyPr>
          <a:lstStyle/>
          <a:p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34F10CB-15E7-3AE7-1BDF-8DC0A00E9D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16" y="2036374"/>
            <a:ext cx="5610505" cy="4207879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21F062-99F8-7EAE-9D3C-979F2FB0BC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437" y="2036374"/>
            <a:ext cx="5841202" cy="420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4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7FFA37EB-8C3A-82C4-C810-B02A22881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9290"/>
            <a:ext cx="12192000" cy="6708710"/>
          </a:xfrm>
        </p:spPr>
        <p:txBody>
          <a:bodyPr numCol="2">
            <a:normAutofit/>
          </a:bodyPr>
          <a:lstStyle/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есть профессий разных…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Кем я стану? Кем мне быть?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Борется с огнём пожарный.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 обязан всех лечить.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и водитель,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актёр, и музыкант.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профессии, поймите,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Носят пользу и талант.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их – профессий трудных.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сосчитать.</a:t>
            </a: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важных, очень нужных –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должны мы уважать.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и я когда-то буду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Людям пользу приносить.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важней всего – повсюду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Человечность сохранить.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Кем бы ты по жизни не был –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Человеком будь всегда!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мир такой волшебный,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нём есть доброта!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AEFA4E-DAA7-4EE6-103E-C70DBAA61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8777" y="1856095"/>
            <a:ext cx="2554445" cy="31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8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487" y="2071396"/>
            <a:ext cx="7729728" cy="1849327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046678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E1C49-F4D4-40ED-4525-4D36B7763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4C7B30-FC43-2B68-C557-10548AE4F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45" y="2638044"/>
            <a:ext cx="12037255" cy="4219956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эмоционально-положительного отношения к человеку труда;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представлений о важности трудовой деятельности в жизни людей;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познавательной активности, интереса к профессиям взрослых;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бережного отношения к труду взрослых и результатам их труда;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-обогащение детско-родительских отношений опытом совместной деятельности;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у детей желания научиться выполнять трудовые действия представителей разных профессий;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-способствовать развитию грамматически правильной связной речи и активизации словаря.</a:t>
            </a:r>
          </a:p>
        </p:txBody>
      </p:sp>
    </p:spTree>
    <p:extLst>
      <p:ext uri="{BB962C8B-B14F-4D97-AF65-F5344CB8AC3E}">
        <p14:creationId xmlns:p14="http://schemas.microsoft.com/office/powerpoint/2010/main" val="3290760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BCAF58D-16A5-7C28-B27F-E404CD6A2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930" y="738905"/>
            <a:ext cx="11217578" cy="5605624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проекта- долгосрочный.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проекта- воспитанники группы, воспитатели, родители воспитанников.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область- познавательное развитие; социально-коммуникативное развитие; речевое развитие; художественно-эстетическое развитие.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693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Предполагаемые результаты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AC34CA-9E09-698D-F4BC-03F3308FC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2638044"/>
            <a:ext cx="11774658" cy="3101983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Сформированные представления о многообразии профессий, сферах их применения, трудовых действиях и профессиональных атрибутах различных специальностей.</a:t>
            </a:r>
          </a:p>
        </p:txBody>
      </p:sp>
    </p:spTree>
    <p:extLst>
      <p:ext uri="{BB962C8B-B14F-4D97-AF65-F5344CB8AC3E}">
        <p14:creationId xmlns:p14="http://schemas.microsoft.com/office/powerpoint/2010/main" val="123339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AC34CA-9E09-698D-F4BC-03F3308FC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2638044"/>
            <a:ext cx="11774658" cy="3101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воспитанниками: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 пространственной предметно-развивающей среды.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 родителями: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деятельность детей.</a:t>
            </a:r>
          </a:p>
        </p:txBody>
      </p:sp>
    </p:spTree>
    <p:extLst>
      <p:ext uri="{BB962C8B-B14F-4D97-AF65-F5344CB8AC3E}">
        <p14:creationId xmlns:p14="http://schemas.microsoft.com/office/powerpoint/2010/main" val="2338435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 воспитанниками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AC34CA-9E09-698D-F4BC-03F3308FC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2638044"/>
            <a:ext cx="11774658" cy="43395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-беседы;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-дидактические игры;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-чтение художественной литературы;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-чтение загадок и пословиц о труде и профессиях;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-пальчиковые игры;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-просмотр презентаций;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-экскурсии 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-продуктивная деятельность;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-рассказы о профессиях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836372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157" y="407963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12E1680-934C-9BCA-71E1-D8796CDC2F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853" y="1823232"/>
            <a:ext cx="8468750" cy="5034768"/>
          </a:xfrm>
        </p:spPr>
      </p:pic>
    </p:spTree>
    <p:extLst>
      <p:ext uri="{BB962C8B-B14F-4D97-AF65-F5344CB8AC3E}">
        <p14:creationId xmlns:p14="http://schemas.microsoft.com/office/powerpoint/2010/main" val="2939413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55C05-B344-360B-7A16-616CBA17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157" y="407963"/>
            <a:ext cx="7729728" cy="118872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 родителями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1F1A26-7A99-52E0-7822-AD89412AB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994" y="2638044"/>
            <a:ext cx="9130870" cy="3101983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-родительское собрание ««Ранняя профориентация детей дошкольного возраста»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-фотовыставка «Всякое дело мастера боится» (фото родителей на рабочем месте);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-выставка рисунков «Моя будущая профессия».</a:t>
            </a:r>
          </a:p>
        </p:txBody>
      </p:sp>
    </p:spTree>
    <p:extLst>
      <p:ext uri="{BB962C8B-B14F-4D97-AF65-F5344CB8AC3E}">
        <p14:creationId xmlns:p14="http://schemas.microsoft.com/office/powerpoint/2010/main" val="2994873250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Посылка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Посы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161</TotalTime>
  <Words>579</Words>
  <Application>Microsoft Office PowerPoint</Application>
  <PresentationFormat>Широкоэкранный</PresentationFormat>
  <Paragraphs>109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Corbel</vt:lpstr>
      <vt:lpstr>Gill Sans MT</vt:lpstr>
      <vt:lpstr>Times New Roman</vt:lpstr>
      <vt:lpstr>Посылка</vt:lpstr>
      <vt:lpstr> Проект по ранней профориентации дошкольников «Мир профессий» </vt:lpstr>
      <vt:lpstr>Цель</vt:lpstr>
      <vt:lpstr>ЗАДАЧИ</vt:lpstr>
      <vt:lpstr>Презентация PowerPoint</vt:lpstr>
      <vt:lpstr>Предполагаемые результаты</vt:lpstr>
      <vt:lpstr>Направления работы</vt:lpstr>
      <vt:lpstr>Взаимодействия с воспитанниками</vt:lpstr>
      <vt:lpstr>чтение художественной литературы </vt:lpstr>
      <vt:lpstr>Взаимодействия с родителями </vt:lpstr>
      <vt:lpstr>ФОТОВЫСТАВКА «ДЕЛО МАСТЕРА БОИТСЯ» </vt:lpstr>
      <vt:lpstr>ФОТОВЫСТАВКА «ДЕЛО МАСТЕРА БОИТСЯ» </vt:lpstr>
      <vt:lpstr>ФОТОВЫСТАВКА «ДЕЛО МАСТЕРА БОИТСЯ» </vt:lpstr>
      <vt:lpstr>ФОТОВЫСТАВКА «ДЕЛО МАСТЕРА БОИТСЯ» </vt:lpstr>
      <vt:lpstr>ФОТОВЫСТАВКА «ДЕЛО МАСТЕРА БОИТСЯ» </vt:lpstr>
      <vt:lpstr>Выставка рисунков «Моя будущая профессия» </vt:lpstr>
      <vt:lpstr>Пополнение предметной пространственно-развивающей среды</vt:lpstr>
      <vt:lpstr>Дидактические игры </vt:lpstr>
      <vt:lpstr> Самостоятельная деятельность детей </vt:lpstr>
      <vt:lpstr> Самостоятельная деятельность детей </vt:lpstr>
      <vt:lpstr> экскурсии </vt:lpstr>
      <vt:lpstr> экскурсии 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Проект по ранней профориентации дошкольников «Мир профессий» </dc:title>
  <dc:creator>Пользователь</dc:creator>
  <cp:lastModifiedBy>Microsoft Office</cp:lastModifiedBy>
  <cp:revision>3</cp:revision>
  <dcterms:created xsi:type="dcterms:W3CDTF">2024-05-27T17:11:32Z</dcterms:created>
  <dcterms:modified xsi:type="dcterms:W3CDTF">2024-05-28T12:12:19Z</dcterms:modified>
</cp:coreProperties>
</file>