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82" r:id="rId5"/>
    <p:sldId id="257" r:id="rId6"/>
    <p:sldId id="258" r:id="rId7"/>
    <p:sldId id="278" r:id="rId8"/>
    <p:sldId id="284" r:id="rId9"/>
    <p:sldId id="277" r:id="rId10"/>
    <p:sldId id="285" r:id="rId11"/>
    <p:sldId id="274" r:id="rId12"/>
    <p:sldId id="273" r:id="rId13"/>
    <p:sldId id="261" r:id="rId14"/>
    <p:sldId id="262" r:id="rId15"/>
    <p:sldId id="263" r:id="rId16"/>
    <p:sldId id="286" r:id="rId17"/>
    <p:sldId id="264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810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E36AF-5F7D-40A3-81EE-9AFAC8DE1D6D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2C309-5ABE-4914-8C2D-8C19AD8AB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ы. Часть третья. Зимние. Новогодние. - dxdypv | Рождественское  художественное оформление, Рождественские издания, Рождественские банне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-428652"/>
            <a:ext cx="1035851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500562" y="-200055"/>
            <a:ext cx="428628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ГБДОУ»Детский сад п.Хорей-Вер»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714488"/>
            <a:ext cx="80010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Monotype Corsiva" pitchFamily="66" charset="0"/>
              </a:rPr>
              <a:t>   Выставка поделок                                   и игрушек                             </a:t>
            </a:r>
            <a:r>
              <a:rPr lang="ru-RU" sz="8000" dirty="0" smtClean="0">
                <a:solidFill>
                  <a:srgbClr val="FFFF00"/>
                </a:solidFill>
                <a:latin typeface="Monotype Corsiva" pitchFamily="66" charset="0"/>
              </a:rPr>
              <a:t>«Зимние фантазии»</a:t>
            </a:r>
            <a:endParaRPr lang="ru-RU" sz="80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14346" y="5691157"/>
            <a:ext cx="414340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Подготовила воспитатель ИЗО </a:t>
            </a:r>
          </a:p>
          <a:p>
            <a:r>
              <a:rPr lang="ru-RU" sz="2000" b="1" dirty="0" err="1" smtClean="0">
                <a:solidFill>
                  <a:srgbClr val="C00000"/>
                </a:solidFill>
              </a:rPr>
              <a:t>Тайбарей</a:t>
            </a:r>
            <a:r>
              <a:rPr lang="ru-RU" sz="2000" b="1" dirty="0" smtClean="0">
                <a:solidFill>
                  <a:srgbClr val="C00000"/>
                </a:solidFill>
              </a:rPr>
              <a:t> Екатерина Ивановна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0"/>
            <a:ext cx="11858708" cy="7358090"/>
          </a:xfrm>
          <a:prstGeom prst="rect">
            <a:avLst/>
          </a:prstGeom>
          <a:noFill/>
        </p:spPr>
      </p:pic>
      <p:pic>
        <p:nvPicPr>
          <p:cNvPr id="6146" name="Picture 2" descr="F:\выставка новогодняя2\20201223_144458.jpg"/>
          <p:cNvPicPr>
            <a:picLocks noChangeAspect="1" noChangeArrowheads="1"/>
          </p:cNvPicPr>
          <p:nvPr/>
        </p:nvPicPr>
        <p:blipFill>
          <a:blip r:embed="rId3" cstate="print"/>
          <a:srcRect t="33219" r="4096" b="2083"/>
          <a:stretch>
            <a:fillRect/>
          </a:stretch>
        </p:blipFill>
        <p:spPr bwMode="auto">
          <a:xfrm>
            <a:off x="-214346" y="3500438"/>
            <a:ext cx="4541293" cy="306360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F:\выставка новогодняя2\20201223_144710.jpg"/>
          <p:cNvPicPr>
            <a:picLocks noChangeAspect="1" noChangeArrowheads="1"/>
          </p:cNvPicPr>
          <p:nvPr/>
        </p:nvPicPr>
        <p:blipFill>
          <a:blip r:embed="rId4" cstate="print"/>
          <a:srcRect t="3125" b="12482"/>
          <a:stretch>
            <a:fillRect/>
          </a:stretch>
        </p:blipFill>
        <p:spPr bwMode="auto">
          <a:xfrm>
            <a:off x="7072330" y="142852"/>
            <a:ext cx="3553352" cy="29988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6148" name="Picture 4" descr="F:\выставка новогодняя2\20201223_144805.jpg"/>
          <p:cNvPicPr>
            <a:picLocks noChangeAspect="1" noChangeArrowheads="1"/>
          </p:cNvPicPr>
          <p:nvPr/>
        </p:nvPicPr>
        <p:blipFill>
          <a:blip r:embed="rId5" cstate="print"/>
          <a:srcRect l="9710" t="14230" r="26274" b="11373"/>
          <a:stretch>
            <a:fillRect/>
          </a:stretch>
        </p:blipFill>
        <p:spPr bwMode="auto">
          <a:xfrm>
            <a:off x="-571536" y="142852"/>
            <a:ext cx="2643206" cy="3071834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F:\выставка новогодняя2\новогодняя выставка2\20201224_111106.jpg"/>
          <p:cNvPicPr>
            <a:picLocks noChangeAspect="1" noChangeArrowheads="1"/>
          </p:cNvPicPr>
          <p:nvPr/>
        </p:nvPicPr>
        <p:blipFill>
          <a:blip r:embed="rId6" cstate="print"/>
          <a:srcRect t="8333"/>
          <a:stretch>
            <a:fillRect/>
          </a:stretch>
        </p:blipFill>
        <p:spPr bwMode="auto">
          <a:xfrm>
            <a:off x="5072066" y="3452400"/>
            <a:ext cx="3715188" cy="340560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285984" y="857232"/>
            <a:ext cx="42862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«Новогодние композиции»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2066" y="6534834"/>
            <a:ext cx="371477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Ануфриевой Варвары средняя группа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214346" y="6572272"/>
            <a:ext cx="4500594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Салихзяновой</a:t>
            </a:r>
            <a:r>
              <a:rPr lang="ru-RU" dirty="0" smtClean="0"/>
              <a:t>  </a:t>
            </a:r>
            <a:r>
              <a:rPr lang="ru-RU" dirty="0" err="1" smtClean="0"/>
              <a:t>Дарины</a:t>
            </a:r>
            <a:r>
              <a:rPr lang="ru-RU" dirty="0" smtClean="0"/>
              <a:t>                        средняя группа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571536" y="3143247"/>
            <a:ext cx="450059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Паньковой Виктории средняя группа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3000372"/>
            <a:ext cx="428628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Коскова Юрия  младшая группа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43106" y="-285776"/>
            <a:ext cx="11858708" cy="7143776"/>
          </a:xfrm>
          <a:prstGeom prst="rect">
            <a:avLst/>
          </a:prstGeom>
          <a:noFill/>
        </p:spPr>
      </p:pic>
      <p:pic>
        <p:nvPicPr>
          <p:cNvPr id="8194" name="Picture 2" descr="F:\выставка новогодняя2\20201223_141547.jpg"/>
          <p:cNvPicPr>
            <a:picLocks noChangeAspect="1" noChangeArrowheads="1"/>
          </p:cNvPicPr>
          <p:nvPr/>
        </p:nvPicPr>
        <p:blipFill>
          <a:blip r:embed="rId3" cstate="print"/>
          <a:srcRect t="10944" r="3125" b="16876"/>
          <a:stretch>
            <a:fillRect/>
          </a:stretch>
        </p:blipFill>
        <p:spPr bwMode="auto">
          <a:xfrm>
            <a:off x="2357422" y="2857496"/>
            <a:ext cx="4410416" cy="3286148"/>
          </a:xfrm>
          <a:prstGeom prst="rect">
            <a:avLst/>
          </a:prstGeom>
          <a:noFill/>
        </p:spPr>
      </p:pic>
      <p:pic>
        <p:nvPicPr>
          <p:cNvPr id="8196" name="Picture 4" descr="F:\выставка новогодняя2\20201223_141944.jpg"/>
          <p:cNvPicPr>
            <a:picLocks noChangeAspect="1" noChangeArrowheads="1"/>
          </p:cNvPicPr>
          <p:nvPr/>
        </p:nvPicPr>
        <p:blipFill>
          <a:blip r:embed="rId4" cstate="print"/>
          <a:srcRect l="7406" t="12076" r="17055" b="22753"/>
          <a:stretch>
            <a:fillRect/>
          </a:stretch>
        </p:blipFill>
        <p:spPr bwMode="auto">
          <a:xfrm>
            <a:off x="-1285916" y="0"/>
            <a:ext cx="3643338" cy="3143272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8" name="Picture 6" descr="F:\выставка новогодняя2\20201223_142432.jpg"/>
          <p:cNvPicPr>
            <a:picLocks noChangeAspect="1" noChangeArrowheads="1"/>
          </p:cNvPicPr>
          <p:nvPr/>
        </p:nvPicPr>
        <p:blipFill>
          <a:blip r:embed="rId5" cstate="print"/>
          <a:srcRect l="4166" t="2083" r="15624" b="9375"/>
          <a:stretch>
            <a:fillRect/>
          </a:stretch>
        </p:blipFill>
        <p:spPr bwMode="auto">
          <a:xfrm>
            <a:off x="6786578" y="0"/>
            <a:ext cx="3218781" cy="3553200"/>
          </a:xfrm>
          <a:prstGeom prst="rect">
            <a:avLst/>
          </a:prstGeom>
          <a:noFill/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2500298" y="571480"/>
            <a:ext cx="42148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Новогодняя открытка»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285915" y="3143248"/>
            <a:ext cx="364333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Фризен</a:t>
            </a:r>
            <a:r>
              <a:rPr lang="ru-RU" dirty="0" smtClean="0"/>
              <a:t>  Макара                 младшая группа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86578" y="3500438"/>
            <a:ext cx="321471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Лагейской</a:t>
            </a:r>
            <a:r>
              <a:rPr lang="ru-RU" dirty="0" smtClean="0"/>
              <a:t>  Фаины младшая группа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6143644"/>
            <a:ext cx="442915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Гришаненко</a:t>
            </a:r>
            <a:r>
              <a:rPr lang="ru-RU" dirty="0" smtClean="0"/>
              <a:t>  Анны средняя группа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1668" y="0"/>
            <a:ext cx="11858708" cy="7143776"/>
          </a:xfrm>
          <a:prstGeom prst="rect">
            <a:avLst/>
          </a:prstGeom>
          <a:noFill/>
        </p:spPr>
      </p:pic>
      <p:pic>
        <p:nvPicPr>
          <p:cNvPr id="7170" name="Picture 2" descr="F:\выставка новогодняя2\20201223_140928.jpg"/>
          <p:cNvPicPr>
            <a:picLocks noChangeAspect="1" noChangeArrowheads="1"/>
          </p:cNvPicPr>
          <p:nvPr/>
        </p:nvPicPr>
        <p:blipFill>
          <a:blip r:embed="rId3" cstate="print"/>
          <a:srcRect l="5208" t="7291" r="15624" b="6250"/>
          <a:stretch>
            <a:fillRect/>
          </a:stretch>
        </p:blipFill>
        <p:spPr bwMode="auto">
          <a:xfrm>
            <a:off x="-1143040" y="571480"/>
            <a:ext cx="3121677" cy="3409200"/>
          </a:xfrm>
          <a:prstGeom prst="rect">
            <a:avLst/>
          </a:prstGeom>
          <a:noFill/>
        </p:spPr>
      </p:pic>
      <p:pic>
        <p:nvPicPr>
          <p:cNvPr id="7172" name="Picture 4" descr="F:\выставка новогодняя2\20201223_142545.jpg"/>
          <p:cNvPicPr>
            <a:picLocks noChangeAspect="1" noChangeArrowheads="1"/>
          </p:cNvPicPr>
          <p:nvPr/>
        </p:nvPicPr>
        <p:blipFill>
          <a:blip r:embed="rId4" cstate="print"/>
          <a:srcRect t="4166" r="14583" b="14583"/>
          <a:stretch>
            <a:fillRect/>
          </a:stretch>
        </p:blipFill>
        <p:spPr bwMode="auto">
          <a:xfrm>
            <a:off x="6286512" y="500042"/>
            <a:ext cx="3587801" cy="3412800"/>
          </a:xfrm>
          <a:prstGeom prst="rect">
            <a:avLst/>
          </a:prstGeom>
          <a:noFill/>
        </p:spPr>
      </p:pic>
      <p:pic>
        <p:nvPicPr>
          <p:cNvPr id="7173" name="Picture 5" descr="F:\выставка новогодняя2\20201223_142737.jpg"/>
          <p:cNvPicPr>
            <a:picLocks noChangeAspect="1" noChangeArrowheads="1"/>
          </p:cNvPicPr>
          <p:nvPr/>
        </p:nvPicPr>
        <p:blipFill>
          <a:blip r:embed="rId5" cstate="print"/>
          <a:srcRect l="1260" t="8046" r="17938" b="6250"/>
          <a:stretch>
            <a:fillRect/>
          </a:stretch>
        </p:blipFill>
        <p:spPr bwMode="auto">
          <a:xfrm>
            <a:off x="2357422" y="2928934"/>
            <a:ext cx="3214710" cy="3409762"/>
          </a:xfrm>
          <a:prstGeom prst="rect">
            <a:avLst/>
          </a:prstGeom>
          <a:noFill/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285984" y="714356"/>
            <a:ext cx="350046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«Ёлочная игрушка»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143040" y="3500438"/>
            <a:ext cx="3143271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Чупрова Владика младшая группа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6211669"/>
            <a:ext cx="321471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Ануфриева Андрея средняя группа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86512" y="3857628"/>
            <a:ext cx="35719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Ануфриева  Егора                средняя группа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40" y="-142900"/>
            <a:ext cx="11858708" cy="742955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3" name="Picture 3" descr="F:\выставка новогодняя2\20201223_141735.jpg"/>
          <p:cNvPicPr>
            <a:picLocks noChangeAspect="1" noChangeArrowheads="1"/>
          </p:cNvPicPr>
          <p:nvPr/>
        </p:nvPicPr>
        <p:blipFill>
          <a:blip r:embed="rId3" cstate="print"/>
          <a:srcRect l="6250" t="4166" r="7291" b="11458"/>
          <a:stretch>
            <a:fillRect/>
          </a:stretch>
        </p:blipFill>
        <p:spPr bwMode="auto">
          <a:xfrm>
            <a:off x="5786446" y="2357430"/>
            <a:ext cx="4083600" cy="3985200"/>
          </a:xfrm>
          <a:prstGeom prst="rect">
            <a:avLst/>
          </a:prstGeom>
          <a:noFill/>
        </p:spPr>
      </p:pic>
      <p:pic>
        <p:nvPicPr>
          <p:cNvPr id="4" name="Picture 5" descr="F:\выставка новогодняя2\20201223_142219.jpg"/>
          <p:cNvPicPr>
            <a:picLocks noChangeAspect="1" noChangeArrowheads="1"/>
          </p:cNvPicPr>
          <p:nvPr/>
        </p:nvPicPr>
        <p:blipFill>
          <a:blip r:embed="rId4" cstate="print"/>
          <a:srcRect l="1041" t="6250" r="6250" b="4166"/>
          <a:stretch>
            <a:fillRect/>
          </a:stretch>
        </p:blipFill>
        <p:spPr bwMode="auto">
          <a:xfrm>
            <a:off x="0" y="357166"/>
            <a:ext cx="4124218" cy="398520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429124" y="428604"/>
            <a:ext cx="585791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«Рождественский венок»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14818"/>
            <a:ext cx="41433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Каневой</a:t>
            </a:r>
            <a:r>
              <a:rPr lang="ru-RU" dirty="0" smtClean="0"/>
              <a:t>  Юлии младшая группа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6211669"/>
            <a:ext cx="407196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Чупровой</a:t>
            </a:r>
            <a:r>
              <a:rPr lang="ru-RU" dirty="0" smtClean="0"/>
              <a:t>  Стефании                 младшая группа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916" y="0"/>
            <a:ext cx="11858708" cy="7358066"/>
          </a:xfrm>
          <a:prstGeom prst="rect">
            <a:avLst/>
          </a:prstGeom>
          <a:noFill/>
        </p:spPr>
      </p:pic>
      <p:pic>
        <p:nvPicPr>
          <p:cNvPr id="9218" name="Picture 2" descr="F:\выставка новогодняя2\новогодняя выставка2\20201224_110135.jpg"/>
          <p:cNvPicPr>
            <a:picLocks noChangeAspect="1" noChangeArrowheads="1"/>
          </p:cNvPicPr>
          <p:nvPr/>
        </p:nvPicPr>
        <p:blipFill>
          <a:blip r:embed="rId3" cstate="print"/>
          <a:srcRect l="17708" t="20833" r="30208" b="14583"/>
          <a:stretch>
            <a:fillRect/>
          </a:stretch>
        </p:blipFill>
        <p:spPr bwMode="auto">
          <a:xfrm>
            <a:off x="-714412" y="285728"/>
            <a:ext cx="3280645" cy="4068000"/>
          </a:xfrm>
          <a:prstGeom prst="rect">
            <a:avLst/>
          </a:prstGeom>
          <a:noFill/>
        </p:spPr>
      </p:pic>
      <p:pic>
        <p:nvPicPr>
          <p:cNvPr id="9219" name="Picture 3" descr="F:\выставка новогодняя2\новогодняя выставка2\20201224_110234.jpg"/>
          <p:cNvPicPr>
            <a:picLocks noChangeAspect="1" noChangeArrowheads="1"/>
          </p:cNvPicPr>
          <p:nvPr/>
        </p:nvPicPr>
        <p:blipFill>
          <a:blip r:embed="rId4" cstate="print"/>
          <a:srcRect l="25000" t="25000" r="22983" b="21875"/>
          <a:stretch>
            <a:fillRect/>
          </a:stretch>
        </p:blipFill>
        <p:spPr bwMode="auto">
          <a:xfrm>
            <a:off x="6215074" y="642918"/>
            <a:ext cx="3919690" cy="4003200"/>
          </a:xfrm>
          <a:prstGeom prst="rect">
            <a:avLst/>
          </a:prstGeom>
          <a:noFill/>
        </p:spPr>
      </p:pic>
      <p:pic>
        <p:nvPicPr>
          <p:cNvPr id="9220" name="Picture 4" descr="F:\выставка новогодняя2\новогодняя выставка2\20201224_111326.jpg"/>
          <p:cNvPicPr>
            <a:picLocks noChangeAspect="1" noChangeArrowheads="1"/>
          </p:cNvPicPr>
          <p:nvPr/>
        </p:nvPicPr>
        <p:blipFill>
          <a:blip r:embed="rId5" cstate="print"/>
          <a:srcRect l="9375" t="3125" r="13541" b="6250"/>
          <a:stretch>
            <a:fillRect/>
          </a:stretch>
        </p:blipFill>
        <p:spPr bwMode="auto">
          <a:xfrm>
            <a:off x="2714612" y="2643182"/>
            <a:ext cx="3447890" cy="4053600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714612" y="571480"/>
            <a:ext cx="33575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Забавные снеговики»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714412" y="4000504"/>
            <a:ext cx="328614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Вокуевой</a:t>
            </a:r>
            <a:r>
              <a:rPr lang="ru-RU" dirty="0" smtClean="0"/>
              <a:t>   Ярославы  младшая группа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6673334"/>
            <a:ext cx="4357719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Семяшкина Данила средняя группа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15074" y="4500570"/>
            <a:ext cx="392909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Тайбарей</a:t>
            </a:r>
            <a:r>
              <a:rPr lang="ru-RU" dirty="0" smtClean="0"/>
              <a:t>  Матвея                       средняя группа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57354" y="0"/>
            <a:ext cx="11858708" cy="7143776"/>
          </a:xfrm>
          <a:prstGeom prst="rect">
            <a:avLst/>
          </a:prstGeom>
          <a:noFill/>
        </p:spPr>
      </p:pic>
      <p:pic>
        <p:nvPicPr>
          <p:cNvPr id="10242" name="Picture 2" descr="F:\выставка новогодняя2\новогодняя выставка2\20201224_111531.jpg"/>
          <p:cNvPicPr>
            <a:picLocks noChangeAspect="1" noChangeArrowheads="1"/>
          </p:cNvPicPr>
          <p:nvPr/>
        </p:nvPicPr>
        <p:blipFill>
          <a:blip r:embed="rId3" cstate="print"/>
          <a:srcRect t="3125" r="8333" b="5208"/>
          <a:stretch>
            <a:fillRect/>
          </a:stretch>
        </p:blipFill>
        <p:spPr bwMode="auto">
          <a:xfrm>
            <a:off x="-1214478" y="642918"/>
            <a:ext cx="3405587" cy="3405600"/>
          </a:xfrm>
          <a:prstGeom prst="rect">
            <a:avLst/>
          </a:prstGeom>
          <a:noFill/>
        </p:spPr>
      </p:pic>
      <p:pic>
        <p:nvPicPr>
          <p:cNvPr id="10243" name="Picture 3" descr="F:\выставка новогодняя2\новогодняя выставка2\20201224_111742.jpg"/>
          <p:cNvPicPr>
            <a:picLocks noChangeAspect="1" noChangeArrowheads="1"/>
          </p:cNvPicPr>
          <p:nvPr/>
        </p:nvPicPr>
        <p:blipFill>
          <a:blip r:embed="rId4" cstate="print"/>
          <a:srcRect t="12500"/>
          <a:stretch>
            <a:fillRect/>
          </a:stretch>
        </p:blipFill>
        <p:spPr bwMode="auto">
          <a:xfrm>
            <a:off x="6215074" y="500042"/>
            <a:ext cx="3978502" cy="3481200"/>
          </a:xfrm>
          <a:prstGeom prst="rect">
            <a:avLst/>
          </a:prstGeom>
          <a:noFill/>
        </p:spPr>
      </p:pic>
      <p:pic>
        <p:nvPicPr>
          <p:cNvPr id="10244" name="Picture 4" descr="F:\выставка новогодняя2\новогодняя выставка2\20201224_110009.jpg"/>
          <p:cNvPicPr>
            <a:picLocks noChangeAspect="1" noChangeArrowheads="1"/>
          </p:cNvPicPr>
          <p:nvPr/>
        </p:nvPicPr>
        <p:blipFill>
          <a:blip r:embed="rId5" cstate="print"/>
          <a:srcRect l="11458" t="25000" r="21875" b="15625"/>
          <a:stretch>
            <a:fillRect/>
          </a:stretch>
        </p:blipFill>
        <p:spPr bwMode="auto">
          <a:xfrm>
            <a:off x="2357422" y="3000372"/>
            <a:ext cx="3763200" cy="3351600"/>
          </a:xfrm>
          <a:prstGeom prst="rect">
            <a:avLst/>
          </a:prstGeom>
          <a:noFill/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428860" y="928670"/>
            <a:ext cx="36433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«Сказочные домики»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214478" y="4000504"/>
            <a:ext cx="3429025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Артеева  Максима старшая группа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15074" y="4000504"/>
            <a:ext cx="400052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Чупрова Стасика                            средняя группа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6211669"/>
            <a:ext cx="3786214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Валей  Дианы                             младшая группа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57354" y="0"/>
            <a:ext cx="11858708" cy="7143776"/>
          </a:xfrm>
          <a:prstGeom prst="rect">
            <a:avLst/>
          </a:prstGeom>
          <a:noFill/>
        </p:spPr>
      </p:pic>
      <p:pic>
        <p:nvPicPr>
          <p:cNvPr id="4098" name="Picture 2" descr="F:\выставка новогодняя2\новогодняя выставка2\20201224_105940.jpg"/>
          <p:cNvPicPr>
            <a:picLocks noChangeAspect="1" noChangeArrowheads="1"/>
          </p:cNvPicPr>
          <p:nvPr/>
        </p:nvPicPr>
        <p:blipFill>
          <a:blip r:embed="rId3" cstate="print"/>
          <a:srcRect l="16667" t="17708" r="32291" b="18750"/>
          <a:stretch>
            <a:fillRect/>
          </a:stretch>
        </p:blipFill>
        <p:spPr bwMode="auto">
          <a:xfrm>
            <a:off x="-1143040" y="214290"/>
            <a:ext cx="2634447" cy="3279600"/>
          </a:xfrm>
          <a:prstGeom prst="rect">
            <a:avLst/>
          </a:prstGeom>
          <a:noFill/>
        </p:spPr>
      </p:pic>
      <p:pic>
        <p:nvPicPr>
          <p:cNvPr id="4099" name="Picture 3" descr="F:\выставка новогодняя2\новогодняя выставка2\20201224_110401.jpg"/>
          <p:cNvPicPr>
            <a:picLocks noChangeAspect="1" noChangeArrowheads="1"/>
          </p:cNvPicPr>
          <p:nvPr/>
        </p:nvPicPr>
        <p:blipFill>
          <a:blip r:embed="rId4" cstate="print"/>
          <a:srcRect l="12500" t="7291" r="20833" b="16666"/>
          <a:stretch>
            <a:fillRect/>
          </a:stretch>
        </p:blipFill>
        <p:spPr bwMode="auto">
          <a:xfrm>
            <a:off x="4714876" y="2857496"/>
            <a:ext cx="2995200" cy="3416400"/>
          </a:xfrm>
          <a:prstGeom prst="rect">
            <a:avLst/>
          </a:prstGeom>
          <a:noFill/>
        </p:spPr>
      </p:pic>
      <p:pic>
        <p:nvPicPr>
          <p:cNvPr id="4100" name="Picture 4" descr="F:\выставка новогодняя2\новогодняя выставка2\20201224_110919.jpg"/>
          <p:cNvPicPr>
            <a:picLocks noChangeAspect="1" noChangeArrowheads="1"/>
          </p:cNvPicPr>
          <p:nvPr/>
        </p:nvPicPr>
        <p:blipFill>
          <a:blip r:embed="rId5" cstate="print"/>
          <a:srcRect l="12500" t="8333" r="27083" b="5208"/>
          <a:stretch>
            <a:fillRect/>
          </a:stretch>
        </p:blipFill>
        <p:spPr bwMode="auto">
          <a:xfrm>
            <a:off x="7786710" y="214290"/>
            <a:ext cx="2382333" cy="3409200"/>
          </a:xfrm>
          <a:prstGeom prst="rect">
            <a:avLst/>
          </a:prstGeom>
          <a:noFill/>
        </p:spPr>
      </p:pic>
      <p:pic>
        <p:nvPicPr>
          <p:cNvPr id="7" name="Picture 4" descr="F:\выставка новогодняя2\новогодняя выставка2\20201224_111414.jpg"/>
          <p:cNvPicPr>
            <a:picLocks noChangeAspect="1" noChangeArrowheads="1"/>
          </p:cNvPicPr>
          <p:nvPr/>
        </p:nvPicPr>
        <p:blipFill>
          <a:blip r:embed="rId6" cstate="print"/>
          <a:srcRect l="13541" t="18595" r="20833" b="11458"/>
          <a:stretch>
            <a:fillRect/>
          </a:stretch>
        </p:blipFill>
        <p:spPr bwMode="auto">
          <a:xfrm>
            <a:off x="1643042" y="2857496"/>
            <a:ext cx="2966789" cy="3500462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785918" y="571480"/>
            <a:ext cx="564360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«Ёлочка-ёлочка зелена иголочка»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43040" y="3143248"/>
            <a:ext cx="2643206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Ануфриева Александра                                 средняя группа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86710" y="3500438"/>
            <a:ext cx="242889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</a:t>
            </a:r>
            <a:r>
              <a:rPr lang="ru-RU" dirty="0" err="1" smtClean="0"/>
              <a:t>Вылка</a:t>
            </a:r>
            <a:r>
              <a:rPr lang="ru-RU" dirty="0" smtClean="0"/>
              <a:t> Петра средняя группа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6072206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Ануфриева Андриана младшая группа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43042" y="6143644"/>
            <a:ext cx="300039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Каневой</a:t>
            </a:r>
            <a:r>
              <a:rPr lang="ru-RU" dirty="0" smtClean="0"/>
              <a:t>  Златы                                 старшая группа                                                                                    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40" y="0"/>
            <a:ext cx="11858708" cy="7143776"/>
          </a:xfrm>
          <a:prstGeom prst="rect">
            <a:avLst/>
          </a:prstGeom>
          <a:noFill/>
        </p:spPr>
      </p:pic>
      <p:pic>
        <p:nvPicPr>
          <p:cNvPr id="11266" name="Picture 2" descr="F:\выставка новогодняя2\новогодняя выставка2\20201224_113100.jpg"/>
          <p:cNvPicPr>
            <a:picLocks noChangeAspect="1" noChangeArrowheads="1"/>
          </p:cNvPicPr>
          <p:nvPr/>
        </p:nvPicPr>
        <p:blipFill>
          <a:blip r:embed="rId3" cstate="print"/>
          <a:srcRect l="2083" t="8333" r="13541" b="26041"/>
          <a:stretch>
            <a:fillRect/>
          </a:stretch>
        </p:blipFill>
        <p:spPr bwMode="auto">
          <a:xfrm>
            <a:off x="-928726" y="3143248"/>
            <a:ext cx="3934286" cy="3060000"/>
          </a:xfrm>
          <a:prstGeom prst="rect">
            <a:avLst/>
          </a:prstGeom>
          <a:noFill/>
        </p:spPr>
      </p:pic>
      <p:pic>
        <p:nvPicPr>
          <p:cNvPr id="4" name="Picture 6" descr="F:\выставка новогодняя2\20201223_143447.jpg"/>
          <p:cNvPicPr>
            <a:picLocks noChangeAspect="1" noChangeArrowheads="1"/>
          </p:cNvPicPr>
          <p:nvPr/>
        </p:nvPicPr>
        <p:blipFill>
          <a:blip r:embed="rId4" cstate="print"/>
          <a:srcRect l="6250" t="2083" r="3125" b="32292"/>
          <a:stretch>
            <a:fillRect/>
          </a:stretch>
        </p:blipFill>
        <p:spPr bwMode="auto">
          <a:xfrm>
            <a:off x="5857884" y="500042"/>
            <a:ext cx="4722857" cy="3420000"/>
          </a:xfrm>
          <a:prstGeom prst="rect">
            <a:avLst/>
          </a:prstGeom>
          <a:noFill/>
        </p:spPr>
      </p:pic>
      <p:pic>
        <p:nvPicPr>
          <p:cNvPr id="5" name="Picture 3" descr="F:\выставка новогодняя2\20201223_141042.jpg"/>
          <p:cNvPicPr>
            <a:picLocks noChangeAspect="1" noChangeArrowheads="1"/>
          </p:cNvPicPr>
          <p:nvPr/>
        </p:nvPicPr>
        <p:blipFill>
          <a:blip r:embed="rId5" cstate="print"/>
          <a:srcRect l="5208" r="25000" b="12499"/>
          <a:stretch>
            <a:fillRect/>
          </a:stretch>
        </p:blipFill>
        <p:spPr bwMode="auto">
          <a:xfrm>
            <a:off x="2928926" y="1357298"/>
            <a:ext cx="3063814" cy="38412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-500098" y="357166"/>
            <a:ext cx="33575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«Чудесные игрушки»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-928726" y="6072206"/>
            <a:ext cx="392909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Салихзяновой</a:t>
            </a:r>
            <a:r>
              <a:rPr lang="ru-RU" dirty="0" smtClean="0"/>
              <a:t>  </a:t>
            </a:r>
            <a:r>
              <a:rPr lang="ru-RU" dirty="0" err="1" smtClean="0"/>
              <a:t>Дарины</a:t>
            </a:r>
            <a:r>
              <a:rPr lang="ru-RU" dirty="0" smtClean="0"/>
              <a:t>  средняя группа    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928926" y="4786322"/>
            <a:ext cx="307183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Семья Маковецкого Александра подготовительная группа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3929066"/>
            <a:ext cx="457203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Ануфриева Валеры младшая группа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атя\Desktop\фон зим.пр\zima-sneg-1680x10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0"/>
            <a:ext cx="11358642" cy="7786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500034" y="3244334"/>
            <a:ext cx="84296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огодние обои на рабочий стол 2017 - год Петух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Катя\Desktop\выставка новогодняя\20201125_094857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57166"/>
            <a:ext cx="4429156" cy="6215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916" y="0"/>
            <a:ext cx="11858708" cy="7143776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-285784" y="428604"/>
            <a:ext cx="9858476" cy="61247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Зима - прекрасное время года! Глядя на ее морозную белоснежную красоту, хочется творить!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   Ежегодно в декабре в нашем детском саду проходит выставка новогодних поделок. В этом году выставка прошла под названием "Зимние фантазии", и на ней можно было увидеть необыкновенные творения!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   Поделки, которые готовятся к Новому году, для детей, любителей мастерить, особенно интересны. А когда рядом с ребенком работают его близкие, тогда процесс творческий превращается в увлекательное действо.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    В результате и получились такие сказочные работы, приближающие нас к Новому году. Все они стали украшением новогоднего интерьера детского сада.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Выражаем благодарность всем участникам новогодней выставки!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-285776"/>
            <a:ext cx="9929914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428604"/>
            <a:ext cx="8215370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Цель выставки - это создание условий для творческой активности всех участников, создание праздничной, волшебной новогодней атмосферы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endParaRPr lang="ru-RU" sz="32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857364"/>
            <a:ext cx="8215370" cy="39703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Задачи: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Учить создавать выразительные новогодние образы.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Развивать творческие способности, мелкую моторику, цветовое восприятие, композиционные умения.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Воспитывать художественный вкус, интерес к изготовлению поделок своими руками.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Обогащать детско-родительские отношения опытом ведения совместного творчества.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</a:br>
            <a:endParaRPr lang="ru-RU" sz="2800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916" y="0"/>
            <a:ext cx="11858708" cy="7143776"/>
          </a:xfrm>
          <a:prstGeom prst="rect">
            <a:avLst/>
          </a:prstGeom>
          <a:noFill/>
        </p:spPr>
      </p:pic>
      <p:pic>
        <p:nvPicPr>
          <p:cNvPr id="5" name="Рисунок 4" descr="C:\Users\Катя\Desktop\выставка новогодняя\новогодняя выставка2\IMG-20201224-WA0003.jpg"/>
          <p:cNvPicPr/>
          <p:nvPr/>
        </p:nvPicPr>
        <p:blipFill>
          <a:blip r:embed="rId3"/>
          <a:srcRect l="7055" r="2031" b="4362"/>
          <a:stretch>
            <a:fillRect/>
          </a:stretch>
        </p:blipFill>
        <p:spPr bwMode="auto">
          <a:xfrm>
            <a:off x="-571536" y="428604"/>
            <a:ext cx="10572824" cy="621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0"/>
            <a:ext cx="11858708" cy="7143776"/>
          </a:xfrm>
          <a:prstGeom prst="rect">
            <a:avLst/>
          </a:prstGeom>
          <a:noFill/>
        </p:spPr>
      </p:pic>
      <p:pic>
        <p:nvPicPr>
          <p:cNvPr id="4" name="Picture 2" descr="F:\выставка новогодняя2\новогодняя выставка2\20201224_114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357562"/>
            <a:ext cx="3258000" cy="32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F:\выставка новогодняя2\новогодняя выставка2\20201224_114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286124"/>
            <a:ext cx="3258000" cy="32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F:\выставка новогодняя2\новогодняя выставка2\20201224_1142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7166"/>
            <a:ext cx="3258000" cy="32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F:\выставка новогодняя2\новогодняя выставка2\20201224_113930.jpg"/>
          <p:cNvPicPr>
            <a:picLocks noChangeAspect="1" noChangeArrowheads="1"/>
          </p:cNvPicPr>
          <p:nvPr/>
        </p:nvPicPr>
        <p:blipFill>
          <a:blip r:embed="rId6" cstate="print"/>
          <a:srcRect t="8771" b="7907"/>
          <a:stretch>
            <a:fillRect/>
          </a:stretch>
        </p:blipFill>
        <p:spPr bwMode="auto">
          <a:xfrm>
            <a:off x="-714412" y="428604"/>
            <a:ext cx="4121820" cy="343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916" y="0"/>
            <a:ext cx="11858708" cy="7143776"/>
          </a:xfrm>
          <a:prstGeom prst="rect">
            <a:avLst/>
          </a:prstGeom>
          <a:noFill/>
        </p:spPr>
      </p:pic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0"/>
            <a:ext cx="11858708" cy="7143776"/>
          </a:xfrm>
          <a:prstGeom prst="rect">
            <a:avLst/>
          </a:prstGeom>
          <a:noFill/>
        </p:spPr>
      </p:pic>
      <p:pic>
        <p:nvPicPr>
          <p:cNvPr id="2050" name="Picture 2" descr="F:\выставка новогодняя2\новогодняя выставка2\20201224_114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57288" y="500042"/>
            <a:ext cx="3258000" cy="32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F:\выставка новогодняя2\новогодняя выставка2\20201224_114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428604"/>
            <a:ext cx="3258000" cy="32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F:\выставка новогодняя2\новогодняя выставка2\20201224_113910.jpg"/>
          <p:cNvPicPr>
            <a:picLocks noChangeAspect="1" noChangeArrowheads="1"/>
          </p:cNvPicPr>
          <p:nvPr/>
        </p:nvPicPr>
        <p:blipFill>
          <a:blip r:embed="rId5" cstate="print"/>
          <a:srcRect t="13542" r="4166" b="2083"/>
          <a:stretch>
            <a:fillRect/>
          </a:stretch>
        </p:blipFill>
        <p:spPr bwMode="auto">
          <a:xfrm>
            <a:off x="1500166" y="3429000"/>
            <a:ext cx="3708622" cy="326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4" descr="F:\выставка новогодняя2\новогодняя выставка2\20201224_114647.jpg"/>
          <p:cNvPicPr>
            <a:picLocks noChangeAspect="1" noChangeArrowheads="1"/>
          </p:cNvPicPr>
          <p:nvPr/>
        </p:nvPicPr>
        <p:blipFill>
          <a:blip r:embed="rId6" cstate="print"/>
          <a:srcRect b="5714"/>
          <a:stretch>
            <a:fillRect/>
          </a:stretch>
        </p:blipFill>
        <p:spPr bwMode="auto">
          <a:xfrm>
            <a:off x="6643702" y="3286124"/>
            <a:ext cx="3638721" cy="343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14478" y="0"/>
            <a:ext cx="11858708" cy="7143776"/>
          </a:xfrm>
          <a:prstGeom prst="rect">
            <a:avLst/>
          </a:prstGeom>
          <a:noFill/>
        </p:spPr>
      </p:pic>
      <p:pic>
        <p:nvPicPr>
          <p:cNvPr id="5122" name="Picture 2" descr="F:\выставка новогодняя2\20201223_144128.jpg"/>
          <p:cNvPicPr>
            <a:picLocks noChangeAspect="1" noChangeArrowheads="1"/>
          </p:cNvPicPr>
          <p:nvPr/>
        </p:nvPicPr>
        <p:blipFill>
          <a:blip r:embed="rId3" cstate="print"/>
          <a:srcRect l="4167" r="12499" b="2083"/>
          <a:stretch>
            <a:fillRect/>
          </a:stretch>
        </p:blipFill>
        <p:spPr bwMode="auto">
          <a:xfrm>
            <a:off x="-928726" y="285728"/>
            <a:ext cx="3875745" cy="45540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F:\выставка новогодняя2\20201223_143805.jpg"/>
          <p:cNvPicPr>
            <a:picLocks noChangeAspect="1" noChangeArrowheads="1"/>
          </p:cNvPicPr>
          <p:nvPr/>
        </p:nvPicPr>
        <p:blipFill>
          <a:blip r:embed="rId4" cstate="print"/>
          <a:srcRect l="11511" t="2083" r="13541" b="-3460"/>
          <a:stretch>
            <a:fillRect/>
          </a:stretch>
        </p:blipFill>
        <p:spPr bwMode="auto">
          <a:xfrm>
            <a:off x="6929454" y="285728"/>
            <a:ext cx="3485717" cy="4714908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F:\выставка новогодняя2\20201223_143247.jpg"/>
          <p:cNvPicPr>
            <a:picLocks noChangeAspect="1" noChangeArrowheads="1"/>
          </p:cNvPicPr>
          <p:nvPr/>
        </p:nvPicPr>
        <p:blipFill>
          <a:blip r:embed="rId5" cstate="print"/>
          <a:srcRect r="6249" b="14583"/>
          <a:stretch>
            <a:fillRect/>
          </a:stretch>
        </p:blipFill>
        <p:spPr bwMode="auto">
          <a:xfrm>
            <a:off x="3143240" y="2571744"/>
            <a:ext cx="3662795" cy="33372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357554" y="677108"/>
            <a:ext cx="278608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«Символ года»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928726" y="4572008"/>
            <a:ext cx="385765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Валей Софьи старшая группа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29454" y="4572008"/>
            <a:ext cx="350046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Олонкиной</a:t>
            </a:r>
            <a:r>
              <a:rPr lang="ru-RU" dirty="0" smtClean="0"/>
              <a:t>  Валерии старшая группа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5715016"/>
            <a:ext cx="3714776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 </a:t>
            </a:r>
            <a:r>
              <a:rPr lang="ru-RU" dirty="0" err="1" smtClean="0"/>
              <a:t>Каневой</a:t>
            </a:r>
            <a:r>
              <a:rPr lang="ru-RU" dirty="0" smtClean="0"/>
              <a:t>  Златы                        старшая группа                                                                                                                 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атя\Desktop\фон зим.пр\zima-sneg-snezhinki-fon-christmas-blue-winter-background-s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43106" y="-214338"/>
            <a:ext cx="11858708" cy="7358114"/>
          </a:xfrm>
          <a:prstGeom prst="rect">
            <a:avLst/>
          </a:prstGeom>
          <a:noFill/>
        </p:spPr>
      </p:pic>
      <p:pic>
        <p:nvPicPr>
          <p:cNvPr id="3074" name="Picture 2" descr="F:\выставка новогодняя2\новогодняя выставка2\20201224_111915.jpg"/>
          <p:cNvPicPr>
            <a:picLocks noChangeAspect="1" noChangeArrowheads="1"/>
          </p:cNvPicPr>
          <p:nvPr/>
        </p:nvPicPr>
        <p:blipFill>
          <a:blip r:embed="rId3" cstate="print"/>
          <a:srcRect l="19792" t="7291" r="21874" b="4166"/>
          <a:stretch>
            <a:fillRect/>
          </a:stretch>
        </p:blipFill>
        <p:spPr bwMode="auto">
          <a:xfrm>
            <a:off x="-1170466" y="0"/>
            <a:ext cx="2340932" cy="3553200"/>
          </a:xfrm>
          <a:prstGeom prst="rect">
            <a:avLst/>
          </a:prstGeom>
          <a:noFill/>
        </p:spPr>
      </p:pic>
      <p:pic>
        <p:nvPicPr>
          <p:cNvPr id="3075" name="Picture 3" descr="F:\выставка новогодняя2\новогодняя выставка2\20201224_112115.jpg"/>
          <p:cNvPicPr>
            <a:picLocks noChangeAspect="1" noChangeArrowheads="1"/>
          </p:cNvPicPr>
          <p:nvPr/>
        </p:nvPicPr>
        <p:blipFill>
          <a:blip r:embed="rId4" cstate="print"/>
          <a:srcRect l="10416" t="8333" r="23958" b="7291"/>
          <a:stretch>
            <a:fillRect/>
          </a:stretch>
        </p:blipFill>
        <p:spPr bwMode="auto">
          <a:xfrm>
            <a:off x="1500166" y="2428868"/>
            <a:ext cx="2539600" cy="3265200"/>
          </a:xfrm>
          <a:prstGeom prst="rect">
            <a:avLst/>
          </a:prstGeom>
          <a:noFill/>
        </p:spPr>
      </p:pic>
      <p:pic>
        <p:nvPicPr>
          <p:cNvPr id="3077" name="Picture 5" descr="F:\выставка новогодняя2\20201223_143949.jpg"/>
          <p:cNvPicPr>
            <a:picLocks noChangeAspect="1" noChangeArrowheads="1"/>
          </p:cNvPicPr>
          <p:nvPr/>
        </p:nvPicPr>
        <p:blipFill>
          <a:blip r:embed="rId5" cstate="print"/>
          <a:srcRect l="9478" r="23463" b="3125"/>
          <a:stretch>
            <a:fillRect/>
          </a:stretch>
        </p:blipFill>
        <p:spPr bwMode="auto">
          <a:xfrm>
            <a:off x="7500958" y="428604"/>
            <a:ext cx="2357454" cy="3405600"/>
          </a:xfrm>
          <a:prstGeom prst="rect">
            <a:avLst/>
          </a:prstGeom>
          <a:noFill/>
        </p:spPr>
      </p:pic>
      <p:pic>
        <p:nvPicPr>
          <p:cNvPr id="3078" name="Picture 6" descr="F:\выставка новогодняя2\20201223_144238.jpg"/>
          <p:cNvPicPr>
            <a:picLocks noChangeAspect="1" noChangeArrowheads="1"/>
          </p:cNvPicPr>
          <p:nvPr/>
        </p:nvPicPr>
        <p:blipFill>
          <a:blip r:embed="rId6" cstate="print"/>
          <a:srcRect l="13541" t="5208" r="16666"/>
          <a:stretch>
            <a:fillRect/>
          </a:stretch>
        </p:blipFill>
        <p:spPr bwMode="auto">
          <a:xfrm>
            <a:off x="4857752" y="2857496"/>
            <a:ext cx="2401407" cy="3261600"/>
          </a:xfrm>
          <a:prstGeom prst="rect">
            <a:avLst/>
          </a:prstGeom>
          <a:noFill/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357290" y="1000108"/>
            <a:ext cx="60722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Ёлочка-красавица»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78727" y="3500438"/>
            <a:ext cx="235745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        Семья                        Чупрова  Артёма старшая группа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7753" y="6000768"/>
            <a:ext cx="2428892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          Семья                             Валей Екатерины                  старшая группа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00165" y="5643578"/>
            <a:ext cx="2571769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           Семья                          </a:t>
            </a:r>
            <a:r>
              <a:rPr lang="ru-RU" dirty="0" err="1" smtClean="0"/>
              <a:t>Лагейского</a:t>
            </a:r>
            <a:r>
              <a:rPr lang="ru-RU" dirty="0" smtClean="0"/>
              <a:t>   Даниила                        средняя группа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00958" y="3786190"/>
            <a:ext cx="2357454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Семья Канева Артёма средняя группа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246</Words>
  <Application>Microsoft Office PowerPoint</Application>
  <PresentationFormat>Экран (4:3)</PresentationFormat>
  <Paragraphs>54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Екатерина</cp:lastModifiedBy>
  <cp:revision>76</cp:revision>
  <dcterms:created xsi:type="dcterms:W3CDTF">2021-01-13T07:59:53Z</dcterms:created>
  <dcterms:modified xsi:type="dcterms:W3CDTF">2021-01-15T15:51:13Z</dcterms:modified>
</cp:coreProperties>
</file>