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3" r:id="rId4"/>
    <p:sldId id="260" r:id="rId5"/>
    <p:sldId id="261" r:id="rId6"/>
    <p:sldId id="266" r:id="rId7"/>
    <p:sldId id="267" r:id="rId8"/>
    <p:sldId id="275" r:id="rId9"/>
    <p:sldId id="271" r:id="rId10"/>
    <p:sldId id="272" r:id="rId11"/>
    <p:sldId id="278" r:id="rId12"/>
    <p:sldId id="273" r:id="rId13"/>
    <p:sldId id="276" r:id="rId14"/>
    <p:sldId id="277" r:id="rId15"/>
    <p:sldId id="279" r:id="rId16"/>
    <p:sldId id="280" r:id="rId17"/>
    <p:sldId id="283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4911"/>
    <a:srgbClr val="660066"/>
    <a:srgbClr val="F21A8B"/>
    <a:srgbClr val="0066FF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A3EF8-B68D-4F04-B45B-AE035064C9C8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AE48-9ACB-4AE1-8381-03759EEF10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катерина\Desktop\шаблоны для\1257967222_0lik.ru_1cc1b015c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571612"/>
            <a:ext cx="48577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«Изобразительное искусство, как условие эстетического развития детей»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5715016"/>
            <a:ext cx="59264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Подготовила воспитатель ИЗО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Тайбарей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Е.И.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6000768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2022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85728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ГБДОУ НАО «Детский сад п.Хорей-Вер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Екатерина\Desktop\мастер класс\IMG_20220127_111019.jpg"/>
          <p:cNvPicPr/>
          <p:nvPr/>
        </p:nvPicPr>
        <p:blipFill>
          <a:blip r:embed="rId3" cstate="print"/>
          <a:srcRect l="7672" t="5010" r="12478" b="21195"/>
          <a:stretch>
            <a:fillRect/>
          </a:stretch>
        </p:blipFill>
        <p:spPr bwMode="auto">
          <a:xfrm>
            <a:off x="2571736" y="3071810"/>
            <a:ext cx="3555107" cy="246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Екатерина\Desktop\мастер класс\IMG_20220127_110724.jpg"/>
          <p:cNvPicPr/>
          <p:nvPr/>
        </p:nvPicPr>
        <p:blipFill>
          <a:blip r:embed="rId4" cstate="print"/>
          <a:srcRect l="15065" t="18091" b="29225"/>
          <a:stretch>
            <a:fillRect/>
          </a:stretch>
        </p:blipFill>
        <p:spPr bwMode="auto">
          <a:xfrm>
            <a:off x="6429388" y="1285860"/>
            <a:ext cx="2070958" cy="17064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Екатерина\Desktop\мастер класс\IMG_20220127_110653.jpg"/>
          <p:cNvPicPr/>
          <p:nvPr/>
        </p:nvPicPr>
        <p:blipFill>
          <a:blip r:embed="rId5" cstate="print"/>
          <a:srcRect l="14800" t="6561" r="12281" b="36978"/>
          <a:stretch>
            <a:fillRect/>
          </a:stretch>
        </p:blipFill>
        <p:spPr bwMode="auto">
          <a:xfrm>
            <a:off x="3428992" y="1071546"/>
            <a:ext cx="1780362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Екатерина\Desktop\мастер класс\IMG_20220127_110703.jpg"/>
          <p:cNvPicPr/>
          <p:nvPr/>
        </p:nvPicPr>
        <p:blipFill>
          <a:blip r:embed="rId6" cstate="print"/>
          <a:srcRect l="4499" t="12545" r="19561" b="34809"/>
          <a:stretch>
            <a:fillRect/>
          </a:stretch>
        </p:blipFill>
        <p:spPr bwMode="auto">
          <a:xfrm>
            <a:off x="6286512" y="3714752"/>
            <a:ext cx="2357454" cy="223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1A8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Екатерина\Desktop\мастер класс\IMG_20220127_110658.jpg"/>
          <p:cNvPicPr/>
          <p:nvPr/>
        </p:nvPicPr>
        <p:blipFill>
          <a:blip r:embed="rId7" cstate="print"/>
          <a:srcRect l="40460" t="17097" r="9081" b="40892"/>
          <a:stretch>
            <a:fillRect/>
          </a:stretch>
        </p:blipFill>
        <p:spPr bwMode="auto">
          <a:xfrm>
            <a:off x="428596" y="1428736"/>
            <a:ext cx="1881186" cy="2079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Екатерина\Desktop\мастер класс\IMG_20220127_110706.jpg"/>
          <p:cNvPicPr/>
          <p:nvPr/>
        </p:nvPicPr>
        <p:blipFill>
          <a:blip r:embed="rId8" cstate="print"/>
          <a:srcRect l="7149" r="6918" b="35189"/>
          <a:stretch>
            <a:fillRect/>
          </a:stretch>
        </p:blipFill>
        <p:spPr bwMode="auto">
          <a:xfrm>
            <a:off x="357158" y="4071942"/>
            <a:ext cx="2093354" cy="209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000232" y="285728"/>
            <a:ext cx="4772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rgbClr val="C00000"/>
                </a:solidFill>
              </a:rPr>
              <a:t>Мастер – класс с педагогами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285728"/>
            <a:ext cx="46434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       </a:t>
            </a:r>
            <a:r>
              <a:rPr lang="ru-RU" sz="3200" b="1" i="1" dirty="0" smtClean="0">
                <a:solidFill>
                  <a:srgbClr val="C00000"/>
                </a:solidFill>
              </a:rPr>
              <a:t>Кружок </a:t>
            </a:r>
          </a:p>
          <a:p>
            <a:r>
              <a:rPr lang="ru-RU" sz="3200" b="1" i="1" dirty="0" smtClean="0">
                <a:solidFill>
                  <a:srgbClr val="C00000"/>
                </a:solidFill>
              </a:rPr>
              <a:t>«</a:t>
            </a:r>
            <a:r>
              <a:rPr lang="ru-RU" sz="3200" b="1" i="1" dirty="0">
                <a:solidFill>
                  <a:srgbClr val="C00000"/>
                </a:solidFill>
              </a:rPr>
              <a:t>Цветные ладошки»</a:t>
            </a:r>
          </a:p>
        </p:txBody>
      </p:sp>
      <p:pic>
        <p:nvPicPr>
          <p:cNvPr id="26626" name="Picture 2" descr="C:\Users\Екатерина\Desktop\фотопапки с хонор\кружок рисование зимнего леса\IMG_20220216_155952.jpg"/>
          <p:cNvPicPr>
            <a:picLocks noChangeAspect="1" noChangeArrowheads="1"/>
          </p:cNvPicPr>
          <p:nvPr/>
        </p:nvPicPr>
        <p:blipFill>
          <a:blip r:embed="rId3" cstate="print"/>
          <a:srcRect r="9944" b="21004"/>
          <a:stretch>
            <a:fillRect/>
          </a:stretch>
        </p:blipFill>
        <p:spPr bwMode="auto">
          <a:xfrm>
            <a:off x="1142976" y="1500174"/>
            <a:ext cx="2714644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Екатерина\Desktop\кружковая работа\кружок в подготовительной группе Снежинка\IMG_20220112_162532.jpg"/>
          <p:cNvPicPr/>
          <p:nvPr/>
        </p:nvPicPr>
        <p:blipFill>
          <a:blip r:embed="rId4" cstate="print"/>
          <a:srcRect l="9487" t="23866" r="12851" b="25641"/>
          <a:stretch>
            <a:fillRect/>
          </a:stretch>
        </p:blipFill>
        <p:spPr bwMode="auto">
          <a:xfrm>
            <a:off x="4500562" y="4357694"/>
            <a:ext cx="3374533" cy="1648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1A8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Екатерина\Desktop\фотопапки с хонор\кружок старшая\IMG_20220113_161517_1.jpg"/>
          <p:cNvPicPr/>
          <p:nvPr/>
        </p:nvPicPr>
        <p:blipFill>
          <a:blip r:embed="rId5" cstate="print"/>
          <a:srcRect l="7521" b="12684"/>
          <a:stretch>
            <a:fillRect/>
          </a:stretch>
        </p:blipFill>
        <p:spPr bwMode="auto">
          <a:xfrm>
            <a:off x="1214414" y="3786190"/>
            <a:ext cx="2695584" cy="1906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99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Катя\Desktop\сказки\IMG_20220608_095313.jpg"/>
          <p:cNvPicPr/>
          <p:nvPr/>
        </p:nvPicPr>
        <p:blipFill>
          <a:blip r:embed="rId6" cstate="print"/>
          <a:srcRect l="1764" t="4248" r="4494" b="3009"/>
          <a:stretch>
            <a:fillRect/>
          </a:stretch>
        </p:blipFill>
        <p:spPr bwMode="auto">
          <a:xfrm>
            <a:off x="4572000" y="1357298"/>
            <a:ext cx="3086100" cy="2769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71670" y="42860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3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Всеросийский</a:t>
            </a:r>
            <a:r>
              <a:rPr lang="ru-RU" sz="2400" b="1" i="1" dirty="0" smtClean="0">
                <a:solidFill>
                  <a:srgbClr val="C00000"/>
                </a:solidFill>
              </a:rPr>
              <a:t> конкурс 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« Пасхальное яйцо»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27650" name="Picture 2" descr="C:\Users\Екатерина\Desktop\фотопапки с хонор\пасхальное яйцо\IMG_20220330_165032.jpg"/>
          <p:cNvPicPr>
            <a:picLocks noChangeAspect="1" noChangeArrowheads="1"/>
          </p:cNvPicPr>
          <p:nvPr/>
        </p:nvPicPr>
        <p:blipFill>
          <a:blip r:embed="rId3" cstate="print"/>
          <a:srcRect l="15780" t="7890" r="15838" b="17153"/>
          <a:stretch>
            <a:fillRect/>
          </a:stretch>
        </p:blipFill>
        <p:spPr bwMode="auto">
          <a:xfrm>
            <a:off x="5857884" y="928670"/>
            <a:ext cx="2214578" cy="279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2" name="Picture 4" descr="C:\Users\Екатерина\Desktop\фотопапки с хонор\пасхальное яйцо\IMG_20220331_164955.jpg"/>
          <p:cNvPicPr>
            <a:picLocks noChangeAspect="1" noChangeArrowheads="1"/>
          </p:cNvPicPr>
          <p:nvPr/>
        </p:nvPicPr>
        <p:blipFill>
          <a:blip r:embed="rId4" cstate="print"/>
          <a:srcRect l="11718" t="10253" r="20890" b="15030"/>
          <a:stretch>
            <a:fillRect/>
          </a:stretch>
        </p:blipFill>
        <p:spPr bwMode="auto">
          <a:xfrm>
            <a:off x="1071538" y="1285860"/>
            <a:ext cx="1887353" cy="279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B491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3" name="Picture 5" descr="C:\Users\Екатерина\Desktop\фотопапки с хонор\пасхальное яйцо\IMG_20220407_164110.jpg"/>
          <p:cNvPicPr>
            <a:picLocks noChangeAspect="1" noChangeArrowheads="1"/>
          </p:cNvPicPr>
          <p:nvPr/>
        </p:nvPicPr>
        <p:blipFill>
          <a:blip r:embed="rId5" cstate="print"/>
          <a:srcRect l="11720" t="10988" r="26750" b="27481"/>
          <a:stretch>
            <a:fillRect/>
          </a:stretch>
        </p:blipFill>
        <p:spPr bwMode="auto">
          <a:xfrm>
            <a:off x="2214546" y="3786190"/>
            <a:ext cx="1771139" cy="236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4" name="Picture 6" descr="C:\Users\Екатерина\Desktop\фотопапки с хонор\пасхальное яйцо\IMG_20220410_190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1357298"/>
            <a:ext cx="1882110" cy="239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1A8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214546" y="5786454"/>
            <a:ext cx="17859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Нестеров Денис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1357298"/>
            <a:ext cx="17859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Чупров</a:t>
            </a:r>
            <a:r>
              <a:rPr lang="ru-RU" dirty="0" smtClean="0"/>
              <a:t> Артём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1539" y="1285860"/>
            <a:ext cx="178595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Тайбарей</a:t>
            </a:r>
            <a:r>
              <a:rPr lang="ru-RU" dirty="0" smtClean="0"/>
              <a:t>  Юлия</a:t>
            </a:r>
            <a:endParaRPr lang="ru-RU" dirty="0"/>
          </a:p>
        </p:txBody>
      </p:sp>
      <p:pic>
        <p:nvPicPr>
          <p:cNvPr id="27651" name="Picture 3" descr="C:\Users\Екатерина\Desktop\фотопапки с хонор\пасхальное яйцо\IMG_20220331_114334.jpg"/>
          <p:cNvPicPr>
            <a:picLocks noChangeAspect="1" noChangeArrowheads="1"/>
          </p:cNvPicPr>
          <p:nvPr/>
        </p:nvPicPr>
        <p:blipFill>
          <a:blip r:embed="rId7" cstate="print"/>
          <a:srcRect l="11143" t="5417" r="21098" b="32933"/>
          <a:stretch>
            <a:fillRect/>
          </a:stretch>
        </p:blipFill>
        <p:spPr bwMode="auto">
          <a:xfrm>
            <a:off x="6072198" y="3571876"/>
            <a:ext cx="2451661" cy="280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6357950" y="6000768"/>
            <a:ext cx="214314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Гришаненко</a:t>
            </a:r>
            <a:r>
              <a:rPr lang="ru-RU" dirty="0" smtClean="0"/>
              <a:t> Анна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5857884" y="928670"/>
            <a:ext cx="2214578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Ануфриева Варвара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Екатерина\Desktop\фотопапки с хонор\округ глазами детей\IMG_20220523_2234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786190"/>
            <a:ext cx="3180771" cy="224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Екатерина\Desktop\фотопапки с хонор\округ глазами детей\IMG_20220523_2237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786190"/>
            <a:ext cx="3199908" cy="227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1A8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79" name="Picture 3" descr="C:\Users\Екатерина\Desktop\фотопапки с хонор\округ глазами детей\IMG_20220523_224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285860"/>
            <a:ext cx="3369826" cy="234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0" name="Picture 4" descr="C:\Users\Екатерина\Desktop\фотопапки с хонор\округ глазами детей\IMG_20220524_084930.jpg"/>
          <p:cNvPicPr>
            <a:picLocks noChangeAspect="1" noChangeArrowheads="1"/>
          </p:cNvPicPr>
          <p:nvPr/>
        </p:nvPicPr>
        <p:blipFill>
          <a:blip r:embed="rId6" cstate="print"/>
          <a:srcRect l="8789" t="3945" r="10581" b="10581"/>
          <a:stretch>
            <a:fillRect/>
          </a:stretch>
        </p:blipFill>
        <p:spPr bwMode="auto">
          <a:xfrm rot="16200000">
            <a:off x="1368437" y="1060400"/>
            <a:ext cx="1891327" cy="26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143108" y="357166"/>
            <a:ext cx="4433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Окружной </a:t>
            </a:r>
            <a:r>
              <a:rPr lang="ru-RU" sz="2400" b="1" i="1" dirty="0" smtClean="0">
                <a:solidFill>
                  <a:srgbClr val="C00000"/>
                </a:solidFill>
              </a:rPr>
              <a:t>конкурс 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»</a:t>
            </a:r>
            <a:r>
              <a:rPr lang="ru-RU" sz="2400" b="1" i="1" dirty="0">
                <a:solidFill>
                  <a:srgbClr val="C00000"/>
                </a:solidFill>
              </a:rPr>
              <a:t>Округ глазами детей»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3786190"/>
            <a:ext cx="2139713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Гришаненко</a:t>
            </a:r>
            <a:r>
              <a:rPr lang="ru-RU" dirty="0" smtClean="0"/>
              <a:t> Анна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1428736"/>
            <a:ext cx="1804903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Чупров</a:t>
            </a:r>
            <a:r>
              <a:rPr lang="ru-RU" dirty="0" smtClean="0"/>
              <a:t>  Артём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3857628"/>
            <a:ext cx="200026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Нестеров Денис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29124" y="1285860"/>
            <a:ext cx="200026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Вылко</a:t>
            </a:r>
            <a:r>
              <a:rPr lang="ru-RU" dirty="0" smtClean="0"/>
              <a:t>  Никита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C:\Users\Екатерина\Desktop\фотопапки с хонор\конкурс Медведи соседи\IMG_20220329_090731.jpg"/>
          <p:cNvPicPr>
            <a:picLocks noChangeAspect="1" noChangeArrowheads="1"/>
          </p:cNvPicPr>
          <p:nvPr/>
        </p:nvPicPr>
        <p:blipFill>
          <a:blip r:embed="rId3" cstate="print"/>
          <a:srcRect l="9168" t="10988" r="14650" b="7703"/>
          <a:stretch>
            <a:fillRect/>
          </a:stretch>
        </p:blipFill>
        <p:spPr bwMode="auto">
          <a:xfrm rot="16200000">
            <a:off x="1196499" y="1589527"/>
            <a:ext cx="1603849" cy="228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4" descr="C:\Users\Екатерина\Desktop\фотопапки с хонор\конкурс Медведи соседи\IMG_20220329_090900.jpg"/>
          <p:cNvPicPr>
            <a:picLocks noChangeAspect="1" noChangeArrowheads="1"/>
          </p:cNvPicPr>
          <p:nvPr/>
        </p:nvPicPr>
        <p:blipFill>
          <a:blip r:embed="rId4" cstate="print"/>
          <a:srcRect l="11720" t="8790" r="20890" b="16493"/>
          <a:stretch>
            <a:fillRect/>
          </a:stretch>
        </p:blipFill>
        <p:spPr bwMode="auto">
          <a:xfrm>
            <a:off x="6500826" y="3286124"/>
            <a:ext cx="2101607" cy="279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5" name="Picture 5" descr="C:\Users\Екатерина\Desktop\фотопапки с хонор\конкурс Медведи соседи\IMG_20220323_165155.jpg"/>
          <p:cNvPicPr>
            <a:picLocks noChangeAspect="1" noChangeArrowheads="1"/>
          </p:cNvPicPr>
          <p:nvPr/>
        </p:nvPicPr>
        <p:blipFill>
          <a:blip r:embed="rId5" cstate="print"/>
          <a:srcRect l="5858" t="19043" r="12100" b="4042"/>
          <a:stretch>
            <a:fillRect/>
          </a:stretch>
        </p:blipFill>
        <p:spPr bwMode="auto">
          <a:xfrm>
            <a:off x="3357554" y="1357298"/>
            <a:ext cx="200026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6" descr="C:\Users\Екатерина\Desktop\фотопапки с хонор\конкурс Медведи соседи\IMG_20220329_091055.jpg"/>
          <p:cNvPicPr>
            <a:picLocks noChangeAspect="1" noChangeArrowheads="1"/>
          </p:cNvPicPr>
          <p:nvPr/>
        </p:nvPicPr>
        <p:blipFill>
          <a:blip r:embed="rId6" cstate="print"/>
          <a:srcRect l="14648" t="12451" r="15030" b="26018"/>
          <a:stretch>
            <a:fillRect/>
          </a:stretch>
        </p:blipFill>
        <p:spPr bwMode="auto">
          <a:xfrm>
            <a:off x="857224" y="3643314"/>
            <a:ext cx="214314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21A8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7" name="Picture 7" descr="C:\Users\Екатерина\Desktop\фотопапки с хонор\конкурс Медведи соседи\IMG_20220329_090944.jpg"/>
          <p:cNvPicPr>
            <a:picLocks noChangeAspect="1" noChangeArrowheads="1"/>
          </p:cNvPicPr>
          <p:nvPr/>
        </p:nvPicPr>
        <p:blipFill>
          <a:blip r:embed="rId7" cstate="print"/>
          <a:srcRect l="17580" t="8790" r="12098" b="18691"/>
          <a:stretch>
            <a:fillRect/>
          </a:stretch>
        </p:blipFill>
        <p:spPr bwMode="auto">
          <a:xfrm>
            <a:off x="5929322" y="785794"/>
            <a:ext cx="1714909" cy="23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143108" y="357166"/>
            <a:ext cx="4714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Окружной конкурс»Округ, где медведи добрые  соседи»</a:t>
            </a:r>
          </a:p>
        </p:txBody>
      </p:sp>
      <p:pic>
        <p:nvPicPr>
          <p:cNvPr id="10" name="Рисунок 9" descr="C:\Users\Катя\Desktop\IMG_20220609_10321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2912975" y="3230637"/>
            <a:ext cx="2817984" cy="207170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572264" y="3357562"/>
            <a:ext cx="2000263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err="1" smtClean="0"/>
              <a:t>СалихзяноваДарина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5786454"/>
            <a:ext cx="200026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Ануфриева Я.В.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6000760" y="2714620"/>
            <a:ext cx="157163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Захарко</a:t>
            </a:r>
            <a:r>
              <a:rPr lang="ru-RU" dirty="0" smtClean="0"/>
              <a:t> А.В.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85852" y="3214686"/>
            <a:ext cx="1785951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/>
              <a:t>  Ануфриева Варвара</a:t>
            </a:r>
            <a:endParaRPr lang="ru-RU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C:\Users\Екатерина\Desktop\фотопапки с хонор\работы на конкурс космос\IMG_20220316_205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4071942"/>
            <a:ext cx="2962267" cy="205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5" name="Picture 3" descr="C:\Users\Екатерина\Desktop\фотопапки с хонор\работы на конкурс космос\IMG_20220316_2054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285860"/>
            <a:ext cx="3858706" cy="27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6" name="Picture 4" descr="C:\Users\Екатерина\Desktop\фотопапки с хонор\работы на конкурс космос\IMG_20220316_2100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214422"/>
            <a:ext cx="1729222" cy="241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C:\Users\Екатерина\Desktop\фотопапки с хонор\работы на конкурс космос\IMG_20220519_163133.jpg"/>
          <p:cNvPicPr>
            <a:picLocks noChangeAspect="1" noChangeArrowheads="1"/>
          </p:cNvPicPr>
          <p:nvPr/>
        </p:nvPicPr>
        <p:blipFill>
          <a:blip r:embed="rId6" cstate="print"/>
          <a:srcRect l="6008" t="2202" r="6886" b="3093"/>
          <a:stretch>
            <a:fillRect/>
          </a:stretch>
        </p:blipFill>
        <p:spPr bwMode="auto">
          <a:xfrm>
            <a:off x="1643042" y="3786190"/>
            <a:ext cx="1585423" cy="2350800"/>
          </a:xfrm>
          <a:prstGeom prst="rect">
            <a:avLst/>
          </a:prstGeom>
          <a:noFill/>
        </p:spPr>
      </p:pic>
      <p:pic>
        <p:nvPicPr>
          <p:cNvPr id="28678" name="Picture 6" descr="C:\Users\Екатерина\Desktop\фотопапки с хонор\работы на конкурс космос\IMG_20220519_162935.jpg"/>
          <p:cNvPicPr>
            <a:picLocks noChangeAspect="1" noChangeArrowheads="1"/>
          </p:cNvPicPr>
          <p:nvPr/>
        </p:nvPicPr>
        <p:blipFill>
          <a:blip r:embed="rId7" cstate="print"/>
          <a:srcRect l="6180" t="1449" r="4529" b="4287"/>
          <a:stretch>
            <a:fillRect/>
          </a:stretch>
        </p:blipFill>
        <p:spPr bwMode="auto">
          <a:xfrm>
            <a:off x="500034" y="1643050"/>
            <a:ext cx="1377600" cy="2066400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9" name="Picture 7" descr="C:\Users\Екатерина\Desktop\фотопапки с хонор\работы на конкурс космос\IMG_20220519_162706.jpg"/>
          <p:cNvPicPr>
            <a:picLocks noChangeAspect="1" noChangeArrowheads="1"/>
          </p:cNvPicPr>
          <p:nvPr/>
        </p:nvPicPr>
        <p:blipFill>
          <a:blip r:embed="rId8" cstate="print"/>
          <a:srcRect l="4198" t="2810" r="4447" b="1744"/>
          <a:stretch>
            <a:fillRect/>
          </a:stretch>
        </p:blipFill>
        <p:spPr bwMode="auto">
          <a:xfrm>
            <a:off x="3714744" y="1142984"/>
            <a:ext cx="1585423" cy="23508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357422" y="285728"/>
            <a:ext cx="4286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Межрегиональный </a:t>
            </a:r>
            <a:r>
              <a:rPr lang="ru-RU" sz="2400" b="1" i="1" dirty="0" smtClean="0">
                <a:solidFill>
                  <a:srgbClr val="C00000"/>
                </a:solidFill>
              </a:rPr>
              <a:t>конкурс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«Через Арктику к звёздам»</a:t>
            </a:r>
          </a:p>
        </p:txBody>
      </p:sp>
      <p:pic>
        <p:nvPicPr>
          <p:cNvPr id="28681" name="Picture 9" descr="C:\Users\Екатерина\Desktop\фотопапки с хонор\работы на конкурс космос\IMG_20220519_163410.jpg"/>
          <p:cNvPicPr>
            <a:picLocks noChangeAspect="1" noChangeArrowheads="1"/>
          </p:cNvPicPr>
          <p:nvPr/>
        </p:nvPicPr>
        <p:blipFill>
          <a:blip r:embed="rId9" cstate="print"/>
          <a:srcRect l="6609" t="6600" r="4538" b="1310"/>
          <a:stretch>
            <a:fillRect/>
          </a:stretch>
        </p:blipFill>
        <p:spPr bwMode="auto">
          <a:xfrm>
            <a:off x="6429388" y="4143380"/>
            <a:ext cx="1375548" cy="185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Катя\Desktop\рисунки к конкурсу 9 мая\IMG_20220506_0922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142984"/>
            <a:ext cx="2428892" cy="249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Катя\Desktop\рисунки к конкурсу 9 мая\IMG_20220506_0935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786190"/>
            <a:ext cx="2643206" cy="235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071670" y="285728"/>
            <a:ext cx="4786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Всероссийский конкурс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«Дети о войне и дне Победы»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1357290" y="10001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285720" y="328612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3571868" y="34290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3143240" y="521495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7072330" y="521495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2428860" y="3214686"/>
            <a:ext cx="2143140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Олонкина</a:t>
            </a:r>
            <a:r>
              <a:rPr lang="ru-RU" dirty="0" smtClean="0"/>
              <a:t>  Лера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214942" y="5715016"/>
            <a:ext cx="1609543" cy="369332"/>
          </a:xfrm>
          <a:prstGeom prst="rect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r>
              <a:rPr lang="ru-RU" dirty="0" err="1" smtClean="0"/>
              <a:t>Чупров</a:t>
            </a:r>
            <a:r>
              <a:rPr lang="ru-RU" dirty="0" smtClean="0"/>
              <a:t>  Артём</a:t>
            </a:r>
            <a:endParaRPr lang="ru-RU" dirty="0"/>
          </a:p>
        </p:txBody>
      </p:sp>
      <p:pic>
        <p:nvPicPr>
          <p:cNvPr id="22" name="Рисунок 21" descr="C:\Users\Катя\Desktop\рисунки\IMG_20220614_10113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1285860"/>
            <a:ext cx="2914733" cy="208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5-конечная звезда 23"/>
          <p:cNvSpPr/>
          <p:nvPr/>
        </p:nvSpPr>
        <p:spPr>
          <a:xfrm>
            <a:off x="7429520" y="407194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7715272" y="171448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4714876" y="278605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714348" y="214311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C:\Users\Катя\Desktop\рисунки\IMG_20220614_1012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3786190"/>
            <a:ext cx="1785950" cy="228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Прямоугольник 25"/>
          <p:cNvSpPr/>
          <p:nvPr/>
        </p:nvSpPr>
        <p:spPr>
          <a:xfrm>
            <a:off x="1357290" y="3786190"/>
            <a:ext cx="1725601" cy="338554"/>
          </a:xfrm>
          <a:prstGeom prst="rect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r>
              <a:rPr lang="ru-RU" sz="1600" dirty="0" err="1" smtClean="0"/>
              <a:t>Гришаненко</a:t>
            </a:r>
            <a:r>
              <a:rPr lang="ru-RU" sz="1600" dirty="0" smtClean="0"/>
              <a:t> Анна</a:t>
            </a:r>
            <a:endParaRPr lang="ru-RU" sz="1600" dirty="0"/>
          </a:p>
        </p:txBody>
      </p:sp>
      <p:sp>
        <p:nvSpPr>
          <p:cNvPr id="27" name="Прямоугольник 26"/>
          <p:cNvSpPr/>
          <p:nvPr/>
        </p:nvSpPr>
        <p:spPr>
          <a:xfrm flipH="1">
            <a:off x="6215074" y="2928934"/>
            <a:ext cx="1714512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Вылко</a:t>
            </a:r>
            <a:r>
              <a:rPr lang="ru-RU" dirty="0" smtClean="0"/>
              <a:t>  Никита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Катя\Desktop\рисунки к конкурсу 9 мая\IMG_20220506_0938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285860"/>
            <a:ext cx="2071702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Катя\Desktop\рисунки к конкурсу 9 мая\IMG_20220506_0952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786190"/>
            <a:ext cx="2357454" cy="23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Катя\Desktop\рисунки к конкурсу 9 мая\IMG_20220506_0926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786190"/>
            <a:ext cx="2071702" cy="219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071670" y="285728"/>
            <a:ext cx="4786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Всероссийский конкурс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«Дети о войне и дне Победы»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357158" y="307181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4286248" y="142873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7572396" y="157161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14348" y="142873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3143240" y="500063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3643306" y="300037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6858016" y="500063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7643834" y="364331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85918" y="1357298"/>
            <a:ext cx="135732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Валей Катя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5857884" y="1214422"/>
            <a:ext cx="1714512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/>
              <a:t>  </a:t>
            </a:r>
            <a:r>
              <a:rPr lang="ru-RU" sz="1600" dirty="0" err="1" smtClean="0"/>
              <a:t>Чупров</a:t>
            </a:r>
            <a:r>
              <a:rPr lang="ru-RU" sz="1600" dirty="0" smtClean="0"/>
              <a:t>  Артём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572000" y="5715016"/>
            <a:ext cx="1955535" cy="369332"/>
          </a:xfrm>
          <a:prstGeom prst="rect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Артеев </a:t>
            </a:r>
            <a:r>
              <a:rPr lang="ru-RU" dirty="0" err="1" smtClean="0"/>
              <a:t>Митрофан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57224" y="5572140"/>
            <a:ext cx="1829155" cy="369332"/>
          </a:xfrm>
          <a:prstGeom prst="rect">
            <a:avLst/>
          </a:prstGeom>
          <a:solidFill>
            <a:schemeClr val="accent5"/>
          </a:solidFill>
        </p:spPr>
        <p:txBody>
          <a:bodyPr wrap="none">
            <a:spAutoFit/>
          </a:bodyPr>
          <a:lstStyle/>
          <a:p>
            <a:r>
              <a:rPr lang="ru-RU" dirty="0" smtClean="0"/>
              <a:t>Леонтьев  Артём</a:t>
            </a:r>
            <a:endParaRPr lang="ru-RU" dirty="0"/>
          </a:p>
        </p:txBody>
      </p:sp>
      <p:pic>
        <p:nvPicPr>
          <p:cNvPr id="24" name="Рисунок 23" descr="C:\Users\Катя\Desktop\рисунки к конкурсу 9 мая\IMG_20220506_0956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1142984"/>
            <a:ext cx="2143140" cy="246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Прямоугольник 25"/>
          <p:cNvSpPr/>
          <p:nvPr/>
        </p:nvSpPr>
        <p:spPr>
          <a:xfrm flipH="1">
            <a:off x="5857884" y="1142984"/>
            <a:ext cx="1698029" cy="36933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Ятло</a:t>
            </a:r>
            <a:r>
              <a:rPr lang="ru-RU" dirty="0" smtClean="0"/>
              <a:t> Кристина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43175" y="2571744"/>
            <a:ext cx="31216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3357554" y="1714488"/>
            <a:ext cx="45719" cy="7143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357290" y="135729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071538" y="314324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143240" y="35716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000100" y="45720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3786182" y="507207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6572264" y="471488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6643702" y="278605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5072066" y="85723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28728" y="1142985"/>
            <a:ext cx="642942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Истоки способностей и дарования детей – на кончиках пальцев. От пальцев, образно говоря, идут тончайшие нити – ручейки, которые питают источник творческой мысли. Другими словами, чем больше мастерства в детской руке, тем умнее ребенок».    В. А. Сухомлинский.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14348" y="1071546"/>
            <a:ext cx="7740000" cy="4824000"/>
          </a:xfrm>
          <a:prstGeom prst="roundRect">
            <a:avLst>
              <a:gd name="adj" fmla="val 1622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181818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181818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Arial" pitchFamily="34" charset="0"/>
              </a:rPr>
              <a:t>Все дети любят рисовать. Испытав интерес к творчеству, они сами находят нужные способы. Но далеко не у всех это получается, тем более, что многие дети только начинают овладевать художественной деятельностью. Дети любят узнавать новое, с удовольствием учатся. Именно обучаясь, получая знания, навыки ребенок чувствует себя уверенно.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Творческая деятельность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, по словам Л. 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Выготского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, возникает не сразу, а очень медленно и постепенно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 развивается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из более простых форм в более сложные, каждому периоду детства соответствует своя форма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творчества.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Считаю, что нам, педагогам, важно выявлять, поддерживать, направлять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творческую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 жилку в каждом ребёнке и делать это очень тонко, искусно, не притесняя и не оказывая чрезмерного давления на ребёнка. Каждый ребёнок может раскрыться во время 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изобразительной деятельност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itchFamily="18" charset="0"/>
                <a:cs typeface="Times New Roman" pitchFamily="18" charset="0"/>
              </a:rPr>
              <a:t>и наша задача ему в этом помочь.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928662" y="1142984"/>
            <a:ext cx="7643866" cy="4857784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Задачи:                                                 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tx2"/>
                </a:solidFill>
              </a:rPr>
              <a:t>-   Развивать устойчивый интерес к изобразительной деятельности.                                                                                                           -   Подводить к пониманию: искусство отражает окружающий мир, и художник изображает то ,что вызвало его интерес, удивление и восхищение. Обращать внимание детей на то, что искусство окружает их повсюду: дома, на прогулке ,в детском саду и оно доставляет людям удовольствие, радость.                                                                                                                                                                         - Знакомить  детей с разными видами изобразительного  искусства. Учить сравнивать  художественные образы, созданные разными видами искусства.                                                                                            - Способствовать развитию творческих способностей, индивидуальной манере воплощения изображения своих мыслей и ведения предложенной темы.</a:t>
            </a:r>
            <a:r>
              <a:rPr lang="ru-RU" dirty="0">
                <a:solidFill>
                  <a:schemeClr val="tx2"/>
                </a:solidFill>
              </a:rPr>
              <a:t> 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Цель</a:t>
            </a:r>
            <a:r>
              <a:rPr lang="ru-RU" dirty="0">
                <a:solidFill>
                  <a:schemeClr val="tx2"/>
                </a:solidFill>
              </a:rPr>
              <a:t>: научить детей не бояться проявлять свои творческие способности.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Екатерина\Desktop\садик\IMG_20210929_104902.jpg"/>
          <p:cNvPicPr/>
          <p:nvPr/>
        </p:nvPicPr>
        <p:blipFill>
          <a:blip r:embed="rId3" cstate="print"/>
          <a:srcRect l="3186" t="20232" r="7373" b="15858"/>
          <a:stretch>
            <a:fillRect/>
          </a:stretch>
        </p:blipFill>
        <p:spPr bwMode="auto">
          <a:xfrm>
            <a:off x="642910" y="2714620"/>
            <a:ext cx="2176530" cy="2073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Екатерина\Desktop\садик\IMG_20210928_101508.jpg"/>
          <p:cNvPicPr/>
          <p:nvPr/>
        </p:nvPicPr>
        <p:blipFill>
          <a:blip r:embed="rId4" cstate="print"/>
          <a:srcRect l="10259" t="12835" r="16700" b="7687"/>
          <a:stretch>
            <a:fillRect/>
          </a:stretch>
        </p:blipFill>
        <p:spPr bwMode="auto">
          <a:xfrm rot="16200000">
            <a:off x="3495596" y="3719586"/>
            <a:ext cx="200993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Екатерина\Desktop\садик\IMG_20210930_102741.jpg"/>
          <p:cNvPicPr/>
          <p:nvPr/>
        </p:nvPicPr>
        <p:blipFill>
          <a:blip r:embed="rId5" cstate="print"/>
          <a:srcRect l="25053" t="2835" r="9758" b="10954"/>
          <a:stretch>
            <a:fillRect/>
          </a:stretch>
        </p:blipFill>
        <p:spPr bwMode="auto">
          <a:xfrm>
            <a:off x="6429388" y="2857496"/>
            <a:ext cx="2162863" cy="214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000232" y="285728"/>
            <a:ext cx="44005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Осенние  композиции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:        натюрморты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0" name="Рисунок 9" descr="C:\Users\Екатерина\Desktop\садик\IMG_20210929_094256.jpg"/>
          <p:cNvPicPr/>
          <p:nvPr/>
        </p:nvPicPr>
        <p:blipFill>
          <a:blip r:embed="rId6" cstate="print"/>
          <a:srcRect l="3755" t="23785" r="5441" b="28900"/>
          <a:stretch>
            <a:fillRect/>
          </a:stretch>
        </p:blipFill>
        <p:spPr bwMode="auto">
          <a:xfrm>
            <a:off x="3071802" y="1785926"/>
            <a:ext cx="2759334" cy="191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C:\Users\Екатерина\Desktop\садик\IMG_20211008_112830.jpg"/>
          <p:cNvPicPr/>
          <p:nvPr/>
        </p:nvPicPr>
        <p:blipFill>
          <a:blip r:embed="rId3" cstate="print"/>
          <a:srcRect l="17920" t="16041" r="19301" b="11069"/>
          <a:stretch>
            <a:fillRect/>
          </a:stretch>
        </p:blipFill>
        <p:spPr bwMode="auto">
          <a:xfrm rot="5400000">
            <a:off x="5538425" y="2534013"/>
            <a:ext cx="3262194" cy="248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Екатерина\Desktop\садик\IMG_20211008_112620.jpg"/>
          <p:cNvPicPr/>
          <p:nvPr/>
        </p:nvPicPr>
        <p:blipFill>
          <a:blip r:embed="rId4" cstate="print"/>
          <a:srcRect l="11553" t="11637" r="12444" b="11243"/>
          <a:stretch>
            <a:fillRect/>
          </a:stretch>
        </p:blipFill>
        <p:spPr bwMode="auto">
          <a:xfrm rot="5400000">
            <a:off x="232140" y="2839637"/>
            <a:ext cx="2835063" cy="215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Екатерина\Desktop\садик\IMG_20211015_110715.jpg"/>
          <p:cNvPicPr/>
          <p:nvPr/>
        </p:nvPicPr>
        <p:blipFill>
          <a:blip r:embed="rId5" cstate="print"/>
          <a:srcRect l="24301" t="13018" r="16592" b="14935"/>
          <a:stretch>
            <a:fillRect/>
          </a:stretch>
        </p:blipFill>
        <p:spPr bwMode="auto">
          <a:xfrm>
            <a:off x="2928926" y="4071942"/>
            <a:ext cx="2567698" cy="19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Екатерина\Desktop\садик\IMG_20211015_112736.jpg"/>
          <p:cNvPicPr/>
          <p:nvPr/>
        </p:nvPicPr>
        <p:blipFill>
          <a:blip r:embed="rId6" cstate="print"/>
          <a:srcRect l="12598" t="20316" r="21776" b="15779"/>
          <a:stretch>
            <a:fillRect/>
          </a:stretch>
        </p:blipFill>
        <p:spPr bwMode="auto">
          <a:xfrm rot="10800000">
            <a:off x="2857488" y="1714488"/>
            <a:ext cx="2854934" cy="2086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000364" y="428604"/>
            <a:ext cx="19584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+mj-lt"/>
              </a:rPr>
              <a:t>Пейзаж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0298" y="214290"/>
            <a:ext cx="25579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Портреты</a:t>
            </a:r>
          </a:p>
        </p:txBody>
      </p:sp>
      <p:pic>
        <p:nvPicPr>
          <p:cNvPr id="29700" name="Picture 4" descr="C:\Users\Екатерина\Desktop\фотопапки с хонор\папы\IMG_20220224_101936_1.jpg"/>
          <p:cNvPicPr>
            <a:picLocks noChangeAspect="1" noChangeArrowheads="1"/>
          </p:cNvPicPr>
          <p:nvPr/>
        </p:nvPicPr>
        <p:blipFill>
          <a:blip r:embed="rId3" cstate="print"/>
          <a:srcRect l="5260" t="15780" r="15838" b="21098"/>
          <a:stretch>
            <a:fillRect/>
          </a:stretch>
        </p:blipFill>
        <p:spPr bwMode="auto">
          <a:xfrm>
            <a:off x="928662" y="857232"/>
            <a:ext cx="1748250" cy="186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1" name="Picture 5" descr="C:\Users\Екатерина\Desktop\фотопапки с хонор\папы\IMG_20220224_101643.jpg"/>
          <p:cNvPicPr>
            <a:picLocks noChangeAspect="1" noChangeArrowheads="1"/>
          </p:cNvPicPr>
          <p:nvPr/>
        </p:nvPicPr>
        <p:blipFill>
          <a:blip r:embed="rId4" cstate="print"/>
          <a:srcRect l="10516" t="14462" r="21102" b="14526"/>
          <a:stretch>
            <a:fillRect/>
          </a:stretch>
        </p:blipFill>
        <p:spPr bwMode="auto">
          <a:xfrm>
            <a:off x="6143636" y="357166"/>
            <a:ext cx="1448200" cy="20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2" name="Picture 6" descr="C:\Users\Екатерина\Desktop\фотопапки с хонор\папы\IMG_20220224_102117.jpg"/>
          <p:cNvPicPr>
            <a:picLocks noChangeAspect="1" noChangeArrowheads="1"/>
          </p:cNvPicPr>
          <p:nvPr/>
        </p:nvPicPr>
        <p:blipFill>
          <a:blip r:embed="rId5" cstate="print"/>
          <a:srcRect l="3235" t="4852" r="15902" b="29649"/>
          <a:stretch>
            <a:fillRect/>
          </a:stretch>
        </p:blipFill>
        <p:spPr bwMode="auto">
          <a:xfrm>
            <a:off x="6000760" y="4143380"/>
            <a:ext cx="1785950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3" name="Picture 7" descr="C:\Users\Екатерина\Desktop\фотопапки с хонор\папы\IMG_20220224_102549.jpg"/>
          <p:cNvPicPr>
            <a:picLocks noChangeAspect="1" noChangeArrowheads="1"/>
          </p:cNvPicPr>
          <p:nvPr/>
        </p:nvPicPr>
        <p:blipFill>
          <a:blip r:embed="rId6" cstate="print"/>
          <a:srcRect l="16475" t="18944" r="30808" b="19276"/>
          <a:stretch>
            <a:fillRect/>
          </a:stretch>
        </p:blipFill>
        <p:spPr bwMode="auto">
          <a:xfrm>
            <a:off x="1857356" y="4214818"/>
            <a:ext cx="1373122" cy="214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4" name="Picture 8" descr="C:\Users\Екатерина\Desktop\фотопапки с хонор\мамы2\IMG_20220304_161925.jpg"/>
          <p:cNvPicPr>
            <a:picLocks noChangeAspect="1" noChangeArrowheads="1"/>
          </p:cNvPicPr>
          <p:nvPr/>
        </p:nvPicPr>
        <p:blipFill>
          <a:blip r:embed="rId7" cstate="print"/>
          <a:srcRect l="13178" t="16472" r="24218" b="11862"/>
          <a:stretch>
            <a:fillRect/>
          </a:stretch>
        </p:blipFill>
        <p:spPr bwMode="auto">
          <a:xfrm>
            <a:off x="285720" y="2857496"/>
            <a:ext cx="1357322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C:\Users\Екатерина\Desktop\фотопапки с хонор\мамы2\IMG_20220304_161816.jpg"/>
          <p:cNvPicPr/>
          <p:nvPr/>
        </p:nvPicPr>
        <p:blipFill>
          <a:blip r:embed="rId8" cstate="print"/>
          <a:srcRect l="20607" t="21477" r="24773" b="18121"/>
          <a:stretch>
            <a:fillRect/>
          </a:stretch>
        </p:blipFill>
        <p:spPr bwMode="auto">
          <a:xfrm>
            <a:off x="3714744" y="714356"/>
            <a:ext cx="1178417" cy="1738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C:\Users\Екатерина\Desktop\фотопапки с хонор\мамы2\IMG_20220304_162133.jpg"/>
          <p:cNvPicPr/>
          <p:nvPr/>
        </p:nvPicPr>
        <p:blipFill>
          <a:blip r:embed="rId9" cstate="print"/>
          <a:srcRect l="17324" t="17226" r="26564" b="21594"/>
          <a:stretch>
            <a:fillRect/>
          </a:stretch>
        </p:blipFill>
        <p:spPr bwMode="auto">
          <a:xfrm>
            <a:off x="4000496" y="4357694"/>
            <a:ext cx="1209067" cy="1761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Екатерина\Desktop\фотопапки с хонор\мамы2\IMG_20220305_105018.jpg"/>
          <p:cNvPicPr/>
          <p:nvPr/>
        </p:nvPicPr>
        <p:blipFill>
          <a:blip r:embed="rId10" cstate="print"/>
          <a:srcRect l="2006" t="30789" r="15919" b="13867"/>
          <a:stretch>
            <a:fillRect/>
          </a:stretch>
        </p:blipFill>
        <p:spPr bwMode="auto">
          <a:xfrm>
            <a:off x="2500298" y="2214554"/>
            <a:ext cx="4118749" cy="208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C:\Users\Екатерина\Desktop\фотопапки с хонор\мамы2\IMG_20220304_161603.jpg"/>
          <p:cNvPicPr/>
          <p:nvPr/>
        </p:nvPicPr>
        <p:blipFill>
          <a:blip r:embed="rId11" cstate="print"/>
          <a:srcRect l="23761" t="27872" r="36860" b="16364"/>
          <a:stretch>
            <a:fillRect/>
          </a:stretch>
        </p:blipFill>
        <p:spPr bwMode="auto">
          <a:xfrm>
            <a:off x="7358082" y="2071678"/>
            <a:ext cx="1291420" cy="1906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357166"/>
            <a:ext cx="2714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Сказки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Катя\Desktop\сказки\IMG_20220609_0944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784355" y="287291"/>
            <a:ext cx="1652366" cy="307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Катя\Desktop\сказки\IMG_20220609_0942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472775" y="3813713"/>
            <a:ext cx="1673238" cy="276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Катя\Desktop\сказки\IMG_20220609_0944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365394" y="-150476"/>
            <a:ext cx="1670087" cy="311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Катя\Desktop\сказки\IMG_20220609_0945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714772" y="3500674"/>
            <a:ext cx="2143140" cy="314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Катя\Desktop\20200210_103949.jpg"/>
          <p:cNvPicPr/>
          <p:nvPr/>
        </p:nvPicPr>
        <p:blipFill>
          <a:blip r:embed="rId7" cstate="print"/>
          <a:srcRect l="3688" t="16239" r="15179" b="1496"/>
          <a:stretch>
            <a:fillRect/>
          </a:stretch>
        </p:blipFill>
        <p:spPr bwMode="auto">
          <a:xfrm>
            <a:off x="3214678" y="2285992"/>
            <a:ext cx="2455611" cy="186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Катя\Desktop\20210126_111156.jpg"/>
          <p:cNvPicPr/>
          <p:nvPr/>
        </p:nvPicPr>
        <p:blipFill>
          <a:blip r:embed="rId8" cstate="print"/>
          <a:srcRect l="2886" t="4808" b="2244"/>
          <a:stretch>
            <a:fillRect/>
          </a:stretch>
        </p:blipFill>
        <p:spPr bwMode="auto">
          <a:xfrm>
            <a:off x="6572264" y="2071678"/>
            <a:ext cx="2011231" cy="192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C:\Users\Катя\Desktop\20210122_112049.jpg"/>
          <p:cNvPicPr/>
          <p:nvPr/>
        </p:nvPicPr>
        <p:blipFill>
          <a:blip r:embed="rId9" cstate="print"/>
          <a:srcRect t="11866" b="8761"/>
          <a:stretch>
            <a:fillRect/>
          </a:stretch>
        </p:blipFill>
        <p:spPr bwMode="auto">
          <a:xfrm>
            <a:off x="357158" y="2571744"/>
            <a:ext cx="2313236" cy="183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катерина\Desktop\шаблоны для\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F:\фото к зимней выставке\зимняя выставка\IMG_20211224_103140.jpg"/>
          <p:cNvPicPr/>
          <p:nvPr/>
        </p:nvPicPr>
        <p:blipFill>
          <a:blip r:embed="rId3" cstate="print"/>
          <a:srcRect l="5622" t="12998" r="8424" b="5140"/>
          <a:stretch>
            <a:fillRect/>
          </a:stretch>
        </p:blipFill>
        <p:spPr bwMode="auto">
          <a:xfrm>
            <a:off x="5072066" y="1571612"/>
            <a:ext cx="3283001" cy="2197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571736" y="285728"/>
            <a:ext cx="38105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Выставки в детском саду</a:t>
            </a:r>
          </a:p>
        </p:txBody>
      </p:sp>
      <p:pic>
        <p:nvPicPr>
          <p:cNvPr id="5" name="Рисунок 4" descr="C:\Users\Екатерина\Desktop\фотопапки с хонор\9мая\IMG_20220506_112010.jpg"/>
          <p:cNvPicPr/>
          <p:nvPr/>
        </p:nvPicPr>
        <p:blipFill>
          <a:blip r:embed="rId4" cstate="print"/>
          <a:srcRect l="1463" t="2453" r="5176" b="1132"/>
          <a:stretch>
            <a:fillRect/>
          </a:stretch>
        </p:blipFill>
        <p:spPr bwMode="auto">
          <a:xfrm>
            <a:off x="1142976" y="4071942"/>
            <a:ext cx="2774253" cy="185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Екатерина\Desktop\фотопапки с хонор\выставка к 1 июня\IMG_20220527_152054.jpg"/>
          <p:cNvPicPr/>
          <p:nvPr/>
        </p:nvPicPr>
        <p:blipFill>
          <a:blip r:embed="rId5" cstate="print"/>
          <a:srcRect t="2403" b="1479"/>
          <a:stretch>
            <a:fillRect/>
          </a:stretch>
        </p:blipFill>
        <p:spPr bwMode="auto">
          <a:xfrm>
            <a:off x="4857752" y="4071942"/>
            <a:ext cx="3489412" cy="2050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Катя\Desktop\рисунки к конкурсу 9 мая\IMG_20211223_140735.jpg"/>
          <p:cNvPicPr/>
          <p:nvPr/>
        </p:nvPicPr>
        <p:blipFill>
          <a:blip r:embed="rId6" cstate="print"/>
          <a:srcRect l="5772" t="8761" r="3955" b="20940"/>
          <a:stretch>
            <a:fillRect/>
          </a:stretch>
        </p:blipFill>
        <p:spPr bwMode="auto">
          <a:xfrm>
            <a:off x="785786" y="1571612"/>
            <a:ext cx="3857652" cy="2198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389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Катя</cp:lastModifiedBy>
  <cp:revision>88</cp:revision>
  <dcterms:created xsi:type="dcterms:W3CDTF">2022-06-08T13:43:27Z</dcterms:created>
  <dcterms:modified xsi:type="dcterms:W3CDTF">2022-06-14T07:55:49Z</dcterms:modified>
</cp:coreProperties>
</file>