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58" r:id="rId4"/>
    <p:sldId id="265" r:id="rId5"/>
    <p:sldId id="266" r:id="rId6"/>
    <p:sldId id="267" r:id="rId7"/>
    <p:sldId id="259" r:id="rId8"/>
    <p:sldId id="261" r:id="rId9"/>
    <p:sldId id="262" r:id="rId10"/>
    <p:sldId id="263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6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1651" y="1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E6941-81B1-425C-8C44-146F32A9214A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5B144-65C2-43D7-80C9-067981C468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32657"/>
            <a:ext cx="7270576" cy="1080119"/>
          </a:xfrm>
        </p:spPr>
        <p:txBody>
          <a:bodyPr/>
          <a:lstStyle/>
          <a:p>
            <a:r>
              <a:rPr lang="ru-RU" dirty="0" smtClean="0"/>
              <a:t> страна красивой речи </a:t>
            </a:r>
            <a:endParaRPr lang="ru-RU" dirty="0"/>
          </a:p>
        </p:txBody>
      </p:sp>
      <p:pic>
        <p:nvPicPr>
          <p:cNvPr id="15362" name="Picture 2" descr="https://avatars.mds.yandex.net/i?id=0ece529ebe66dbb2dea4f0003bf6111a-3689421-images-thumbs&amp;ref=rim&amp;n=33&amp;w=161&amp;h=1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177803"/>
            <a:ext cx="7488832" cy="535874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catherineasquithgallery.com/uploads/posts/2021-03/1614643274_79-p-fon-detskii-sad-dlya-fotoshopa-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97352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445050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ЗАГАДКА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Э</a:t>
            </a:r>
            <a:r>
              <a:rPr lang="ru-RU" dirty="0" smtClean="0"/>
              <a:t>то</a:t>
            </a:r>
            <a:r>
              <a:rPr lang="ru-RU" dirty="0" smtClean="0"/>
              <a:t>, что ещё за диво,</a:t>
            </a:r>
            <a:br>
              <a:rPr lang="ru-RU" dirty="0" smtClean="0"/>
            </a:br>
            <a:r>
              <a:rPr lang="ru-RU" dirty="0" smtClean="0"/>
              <a:t>В воздухе парит корзина,</a:t>
            </a:r>
            <a:br>
              <a:rPr lang="ru-RU" dirty="0" smtClean="0"/>
            </a:br>
            <a:r>
              <a:rPr lang="ru-RU" dirty="0" smtClean="0"/>
              <a:t>А над ней цветастый шарик,</a:t>
            </a:r>
            <a:br>
              <a:rPr lang="ru-RU" dirty="0" smtClean="0"/>
            </a:br>
            <a:r>
              <a:rPr lang="ru-RU" dirty="0" smtClean="0"/>
              <a:t>В небо он несёт стараясь!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>
    <p:randomBar dir="vert"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mg2.freepng.ru/20181208/ewu/kisspng-vector-graphics-hot-air-balloon-stock-illustration-5c0bc2f26ef720.69752910154427467445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s5.livemaster.ru/storage/10/9e/e8408d6f8778546a70d671b7258q--dlya-doma-i-interera-shkatulka-s-zamkom-sunduchok-kopilka-s-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28668"/>
            <a:ext cx="8172907" cy="544860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www.culture.ru/storage/images/b0bcaa1a72dc41d7914836f6ab38d14e/d7a010372de66c6a762be4c2286e2b2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08720"/>
            <a:ext cx="7964827" cy="557098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https://avatars.mds.yandex.net/i?id=d8a5c2d0eebf8fe81789e1acb649cd5b-5249922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04664"/>
            <a:ext cx="6984776" cy="611492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691680" y="980728"/>
            <a:ext cx="5832648" cy="4032448"/>
          </a:xfrm>
        </p:spPr>
        <p:txBody>
          <a:bodyPr>
            <a:normAutofit/>
          </a:bodyPr>
          <a:lstStyle/>
          <a:p>
            <a:r>
              <a:rPr lang="ru-RU" sz="2800" i="1" dirty="0" smtClean="0"/>
              <a:t>Дорогие ребята, помогите нам! Злые волшебники заколдовали наш город. Помогите нам расколдовать его!</a:t>
            </a:r>
            <a:endParaRPr lang="ru-RU" sz="2800" i="1" dirty="0"/>
          </a:p>
        </p:txBody>
      </p:sp>
    </p:spTree>
  </p:cSld>
  <p:clrMapOvr>
    <a:masterClrMapping/>
  </p:clrMapOvr>
  <p:transition>
    <p:pull dir="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s02.infourok.ru/uploads/ex/0714/0003eb2b-f16f83ba/img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atherineasquithgallery.com/uploads/posts/2021-02/1613712199_14-p-volshebnii-fon-dlya-prezentatsii-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394" y="102353"/>
            <a:ext cx="9509394" cy="675564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63272" cy="518457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ОТГАДАЙ ЗАГАДКУ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Среди  НЕБА голубого яркий блеск огня большого</a:t>
            </a:r>
            <a:br>
              <a:rPr lang="ru-RU" sz="3600" dirty="0" smtClean="0"/>
            </a:br>
            <a:r>
              <a:rPr lang="ru-RU" sz="3600" dirty="0" smtClean="0"/>
              <a:t>не спеша огонь тот ходит, Землю – матушку обходит,</a:t>
            </a:r>
            <a:br>
              <a:rPr lang="ru-RU" sz="3600" dirty="0" smtClean="0"/>
            </a:br>
            <a:r>
              <a:rPr lang="ru-RU" sz="3600" dirty="0" smtClean="0"/>
              <a:t>светит весело в оконце. Догадались? </a:t>
            </a:r>
            <a:br>
              <a:rPr lang="ru-RU" sz="3600" dirty="0" smtClean="0"/>
            </a:br>
            <a:r>
              <a:rPr lang="ru-RU" sz="3600" dirty="0" smtClean="0"/>
              <a:t>это ……СОЛНЦЕ</a:t>
            </a:r>
            <a:endParaRPr lang="ru-RU" sz="3600" dirty="0"/>
          </a:p>
        </p:txBody>
      </p:sp>
    </p:spTree>
  </p:cSld>
  <p:clrMapOvr>
    <a:masterClrMapping/>
  </p:clrMapOvr>
  <p:transition>
    <p:blinds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atherineasquithgallery.com/uploads/posts/2021-02/1613581810_4-p-fon-dlya-prezentatsii-sovremennii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0042" y="0"/>
            <a:ext cx="9264042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ЗАКОЛДОВАННОЕ СОЛНЦЕ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4" name="Picture 4" descr="https://e7.pngegg.com/pngimages/993/798/png-clipart-smiley-emoticon-sadness-animation-sad-emoji-background-emoji-illustration-orange-world-smile-day.png"/>
          <p:cNvPicPr>
            <a:picLocks noChangeAspect="1" noChangeArrowheads="1"/>
          </p:cNvPicPr>
          <p:nvPr/>
        </p:nvPicPr>
        <p:blipFill>
          <a:blip r:embed="rId4" cstate="print"/>
          <a:srcRect l="22648" t="1" r="22904"/>
          <a:stretch>
            <a:fillRect/>
          </a:stretch>
        </p:blipFill>
        <p:spPr bwMode="auto">
          <a:xfrm>
            <a:off x="2411760" y="1988840"/>
            <a:ext cx="4032448" cy="4114428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myshared.ru/4/215448/slide_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2656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im0-tub-ru.yandex.net/i?id=93aae893c7e819085b558827632109b9-l&amp;ref=rim&amp;n=13&amp;w=800&amp;h=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60648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346130.selcdn.ru/storage1/include/site_244/section_2419/thumbs/x6G-OqHh6tIG_1200x0_AybP2us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76672"/>
            <a:ext cx="7584843" cy="56886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myslide.ru/documents_7/68031fc357bf9b26f8433340a2a34a2f/img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76672"/>
            <a:ext cx="7620000" cy="57054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346130.selcdn.ru/storage1/include/site_244/section_2419/thumbs/N2h5dptVaPWu_1200x0_AybP2us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0"/>
            <a:ext cx="7968885" cy="597666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cf.ppt-online.org/files/slide/i/I6NZBrkleFHWvCK9xbR453S8Eh1T7Gqzpn0Osy/slide-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4664"/>
            <a:ext cx="7883139" cy="59046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fsd.multiurok.ru/html/2019/07/05/s_5d1f2dcb4cbee/img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60648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i.pinimg.com/736x/a0/90/da/a090da6711aa20d18316093252fd2e51--language-lessons-gramm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76672"/>
            <a:ext cx="5802688" cy="600404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fsd.multiurok.ru/html/2018/05/05/s_5aede25c3fc08/895665_2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76672"/>
            <a:ext cx="6480720" cy="513995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uprostim.com/wp-content/uploads/2021/03/image173-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6034682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Физминутка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головою 3 кивка</a:t>
            </a:r>
            <a:br>
              <a:rPr lang="ru-RU" dirty="0" smtClean="0"/>
            </a:br>
            <a:r>
              <a:rPr lang="ru-RU" dirty="0" err="1" smtClean="0"/>
              <a:t>раз-подняться,потянуться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2согнуться,разогнутся</a:t>
            </a:r>
            <a:br>
              <a:rPr lang="ru-RU" dirty="0" smtClean="0"/>
            </a:br>
            <a:r>
              <a:rPr lang="ru-RU" dirty="0" smtClean="0"/>
              <a:t>3 в ладоши, 3 хлопка</a:t>
            </a:r>
            <a:br>
              <a:rPr lang="ru-RU" dirty="0" smtClean="0"/>
            </a:br>
            <a:r>
              <a:rPr lang="ru-RU" dirty="0" smtClean="0"/>
              <a:t> головою 3 </a:t>
            </a:r>
            <a:r>
              <a:rPr lang="ru-RU" dirty="0" smtClean="0"/>
              <a:t>кивка</a:t>
            </a:r>
            <a:br>
              <a:rPr lang="ru-RU" dirty="0" smtClean="0"/>
            </a:br>
            <a:r>
              <a:rPr lang="ru-RU" dirty="0" smtClean="0"/>
              <a:t>на 4 руки шире</a:t>
            </a:r>
            <a:br>
              <a:rPr lang="ru-RU" dirty="0" smtClean="0"/>
            </a:br>
            <a:r>
              <a:rPr lang="ru-RU" dirty="0" smtClean="0"/>
              <a:t>5 руками помахать</a:t>
            </a:r>
            <a:br>
              <a:rPr lang="ru-RU" dirty="0" smtClean="0"/>
            </a:br>
            <a:r>
              <a:rPr lang="ru-RU" dirty="0" smtClean="0"/>
              <a:t>6 на место сесть опять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split orient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ds04.infourok.ru/uploads/ex/0cf3/0010aec2-d8754d57/img2.jpg"/>
          <p:cNvPicPr>
            <a:picLocks noChangeAspect="1" noChangeArrowheads="1"/>
          </p:cNvPicPr>
          <p:nvPr/>
        </p:nvPicPr>
        <p:blipFill>
          <a:blip r:embed="rId3" cstate="print"/>
          <a:srcRect l="5233" t="20930" b="11628"/>
          <a:stretch>
            <a:fillRect/>
          </a:stretch>
        </p:blipFill>
        <p:spPr bwMode="auto">
          <a:xfrm>
            <a:off x="251520" y="2132856"/>
            <a:ext cx="2934326" cy="1512168"/>
          </a:xfrm>
          <a:prstGeom prst="rect">
            <a:avLst/>
          </a:prstGeom>
          <a:noFill/>
        </p:spPr>
      </p:pic>
      <p:pic>
        <p:nvPicPr>
          <p:cNvPr id="34820" name="Picture 4" descr="https://img.likeness.ru/10/50/10504/1523251263.jpg"/>
          <p:cNvPicPr>
            <a:picLocks noChangeAspect="1" noChangeArrowheads="1"/>
          </p:cNvPicPr>
          <p:nvPr/>
        </p:nvPicPr>
        <p:blipFill>
          <a:blip r:embed="rId4" cstate="print"/>
          <a:srcRect t="14381" b="12008"/>
          <a:stretch>
            <a:fillRect/>
          </a:stretch>
        </p:blipFill>
        <p:spPr bwMode="auto">
          <a:xfrm>
            <a:off x="179512" y="4149080"/>
            <a:ext cx="3151298" cy="1584176"/>
          </a:xfrm>
          <a:prstGeom prst="rect">
            <a:avLst/>
          </a:prstGeom>
          <a:noFill/>
        </p:spPr>
      </p:pic>
      <p:pic>
        <p:nvPicPr>
          <p:cNvPr id="34822" name="Picture 6" descr="https://w7.pngwing.com/pngs/394/421/png-transparent-christmas-glove-illustration-illustration-christmas-red-gloves-heart-poster-christmas-decoration.png"/>
          <p:cNvPicPr>
            <a:picLocks noChangeAspect="1" noChangeArrowheads="1"/>
          </p:cNvPicPr>
          <p:nvPr/>
        </p:nvPicPr>
        <p:blipFill>
          <a:blip r:embed="rId5" cstate="print"/>
          <a:srcRect l="17014" t="4254" r="17057" b="4296"/>
          <a:stretch>
            <a:fillRect/>
          </a:stretch>
        </p:blipFill>
        <p:spPr bwMode="auto">
          <a:xfrm rot="20951020">
            <a:off x="3731870" y="1892955"/>
            <a:ext cx="1481238" cy="2054620"/>
          </a:xfrm>
          <a:prstGeom prst="rect">
            <a:avLst/>
          </a:prstGeom>
          <a:noFill/>
        </p:spPr>
      </p:pic>
      <p:pic>
        <p:nvPicPr>
          <p:cNvPr id="34824" name="Picture 8" descr="https://cs4.pikabu.ru/post_img/big/2015/08/12/8/1439382580_488923395.jpg"/>
          <p:cNvPicPr>
            <a:picLocks noChangeAspect="1" noChangeArrowheads="1"/>
          </p:cNvPicPr>
          <p:nvPr/>
        </p:nvPicPr>
        <p:blipFill>
          <a:blip r:embed="rId6" cstate="print"/>
          <a:srcRect l="6125" t="11111" r="6083" b="6667"/>
          <a:stretch>
            <a:fillRect/>
          </a:stretch>
        </p:blipFill>
        <p:spPr bwMode="auto">
          <a:xfrm rot="209465">
            <a:off x="3553749" y="3861627"/>
            <a:ext cx="2448272" cy="2106653"/>
          </a:xfrm>
          <a:prstGeom prst="rect">
            <a:avLst/>
          </a:prstGeom>
          <a:noFill/>
        </p:spPr>
      </p:pic>
      <p:pic>
        <p:nvPicPr>
          <p:cNvPr id="34826" name="Picture 10" descr="https://astrakhan.shukur.ru/files/products_originals/ampoule-50197f27_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379485">
            <a:off x="6839453" y="1065141"/>
            <a:ext cx="1170416" cy="1944216"/>
          </a:xfrm>
          <a:prstGeom prst="rect">
            <a:avLst/>
          </a:prstGeom>
          <a:noFill/>
        </p:spPr>
      </p:pic>
      <p:pic>
        <p:nvPicPr>
          <p:cNvPr id="34828" name="Picture 12" descr="https://elementsv.ru/wa-data/public/shop/products/17/31/53117/images/303386/303386.970.jpg"/>
          <p:cNvPicPr>
            <a:picLocks noChangeAspect="1" noChangeArrowheads="1"/>
          </p:cNvPicPr>
          <p:nvPr/>
        </p:nvPicPr>
        <p:blipFill>
          <a:blip r:embed="rId8" cstate="print"/>
          <a:srcRect t="27119" r="3390" b="27119"/>
          <a:stretch>
            <a:fillRect/>
          </a:stretch>
        </p:blipFill>
        <p:spPr bwMode="auto">
          <a:xfrm>
            <a:off x="6191672" y="2636912"/>
            <a:ext cx="2952328" cy="1398471"/>
          </a:xfrm>
          <a:prstGeom prst="rect">
            <a:avLst/>
          </a:prstGeom>
          <a:noFill/>
        </p:spPr>
      </p:pic>
      <p:pic>
        <p:nvPicPr>
          <p:cNvPr id="34830" name="Picture 14" descr="https://pic.rutube.ru/video/72/15/72155aea57a24533cc0fb5356127abc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4221088"/>
            <a:ext cx="2376264" cy="1782198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Сравни и назови</a:t>
            </a:r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https://3.bp.blogspot.com/-xu8F5Qc7MlE/X0Yfy0nKHQI/AAAAAAACYhE/YfUTl8iV8rclueOv9CNhaTMlW0D0wj8ZQCLcBGAsYHQ/s1600/Domik-Kartinka-Dlia-Detei-Raskraska-74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564904"/>
            <a:ext cx="2214246" cy="2952328"/>
          </a:xfrm>
          <a:prstGeom prst="rect">
            <a:avLst/>
          </a:prstGeom>
          <a:noFill/>
        </p:spPr>
      </p:pic>
      <p:pic>
        <p:nvPicPr>
          <p:cNvPr id="6" name="Picture 4" descr="https://3.bp.blogspot.com/-xu8F5Qc7MlE/X0Yfy0nKHQI/AAAAAAACYhE/YfUTl8iV8rclueOv9CNhaTMlW0D0wj8ZQCLcBGAsYHQ/s1600/Domik-Kartinka-Dlia-Detei-Raskraska-74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276872"/>
            <a:ext cx="2214246" cy="2952328"/>
          </a:xfrm>
          <a:prstGeom prst="rect">
            <a:avLst/>
          </a:prstGeom>
          <a:noFill/>
        </p:spPr>
      </p:pic>
      <p:pic>
        <p:nvPicPr>
          <p:cNvPr id="7" name="Picture 4" descr="https://3.bp.blogspot.com/-xu8F5Qc7MlE/X0Yfy0nKHQI/AAAAAAACYhE/YfUTl8iV8rclueOv9CNhaTMlW0D0wj8ZQCLcBGAsYHQ/s1600/Domik-Kartinka-Dlia-Detei-Raskraska-74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636912"/>
            <a:ext cx="2214246" cy="2952328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Заколдованные домики букв и звуков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76056" y="2204864"/>
            <a:ext cx="6480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А</a:t>
            </a:r>
            <a:endParaRPr lang="ru-RU" sz="4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95737" y="2132856"/>
            <a:ext cx="5760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4149080"/>
            <a:ext cx="5760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У</a:t>
            </a:r>
            <a:endParaRPr lang="ru-RU" sz="36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76056" y="3429000"/>
            <a:ext cx="9361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И</a:t>
            </a:r>
            <a:endParaRPr lang="ru-RU" sz="4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092280" y="1916832"/>
            <a:ext cx="1224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М</a:t>
            </a:r>
            <a:endParaRPr lang="ru-RU" sz="3600" b="1" dirty="0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6228184" y="2564904"/>
            <a:ext cx="6480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Т</a:t>
            </a:r>
            <a:endParaRPr lang="ru-RU" sz="3600" b="1" dirty="0"/>
          </a:p>
        </p:txBody>
      </p:sp>
    </p:spTree>
  </p:cSld>
  <p:clrMapOvr>
    <a:masterClrMapping/>
  </p:clrMapOvr>
  <p:transition spd="slow">
    <p:split orient="vert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</a:t>
            </a:r>
            <a:r>
              <a:rPr lang="ru-RU" b="1" dirty="0" smtClean="0"/>
              <a:t>,   </a:t>
            </a:r>
            <a:r>
              <a:rPr lang="ru-RU" b="1" dirty="0" smtClean="0"/>
              <a:t>О</a:t>
            </a:r>
            <a:r>
              <a:rPr lang="ru-RU" b="1" dirty="0" smtClean="0"/>
              <a:t>,   </a:t>
            </a:r>
            <a:r>
              <a:rPr lang="ru-RU" b="1" dirty="0" smtClean="0"/>
              <a:t>У, </a:t>
            </a:r>
            <a:r>
              <a:rPr lang="ru-RU" b="1" dirty="0" smtClean="0"/>
              <a:t>  И,  М,  Н</a:t>
            </a:r>
            <a:r>
              <a:rPr lang="ru-RU" b="1" dirty="0" smtClean="0"/>
              <a:t>, </a:t>
            </a:r>
            <a:r>
              <a:rPr lang="ru-RU" b="1" dirty="0" smtClean="0"/>
              <a:t> Т</a:t>
            </a:r>
            <a:endParaRPr lang="ru-RU" b="1" dirty="0"/>
          </a:p>
        </p:txBody>
      </p:sp>
      <p:pic>
        <p:nvPicPr>
          <p:cNvPr id="36868" name="Picture 4" descr="https://avatars.mds.yandex.net/i?id=f24da067f7c5ca9cbc00d9cb969daebb-5426221-images-thumbs&amp;ref=rim&amp;n=33&amp;w=282&amp;h=1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340767"/>
            <a:ext cx="7704856" cy="477366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catherineasquithgallery.com/uploads/posts/2021-03/1614643274_79-p-fon-detskii-sad-dlya-fotoshopa-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88640"/>
            <a:ext cx="8208912" cy="6480720"/>
          </a:xfrm>
          <a:prstGeom prst="rect">
            <a:avLst/>
          </a:prstGeom>
          <a:noFill/>
        </p:spPr>
      </p:pic>
      <p:pic>
        <p:nvPicPr>
          <p:cNvPr id="4" name="Picture 2" descr="https://ds02.infourok.ru/uploads/ex/0d95/0008858c-bc31d5bb/img1.jpg"/>
          <p:cNvPicPr>
            <a:picLocks noChangeAspect="1" noChangeArrowheads="1"/>
          </p:cNvPicPr>
          <p:nvPr/>
        </p:nvPicPr>
        <p:blipFill>
          <a:blip r:embed="rId4" cstate="print"/>
          <a:srcRect l="6937" r="8663" b="4424"/>
          <a:stretch>
            <a:fillRect/>
          </a:stretch>
        </p:blipFill>
        <p:spPr bwMode="auto">
          <a:xfrm>
            <a:off x="2843808" y="1556792"/>
            <a:ext cx="4248472" cy="360829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/>
    <p:sndAc>
      <p:stSnd>
        <p:snd r:embed="rId2" name="chimes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klv-oboi.ru/img/gallery/3/thumbs/thumb_l_28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53</Words>
  <Application>Microsoft Office PowerPoint</Application>
  <PresentationFormat>Экран (4:3)</PresentationFormat>
  <Paragraphs>15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страна красивой речи </vt:lpstr>
      <vt:lpstr>  ЗАГАДКА  Это, что ещё за диво, В воздухе парит корзина, А над ней цветастый шарик, В небо он несёт стараясь! </vt:lpstr>
      <vt:lpstr>Слайд 3</vt:lpstr>
      <vt:lpstr>Слайд 4</vt:lpstr>
      <vt:lpstr>Слайд 5</vt:lpstr>
      <vt:lpstr>Дорогие ребята, помогите нам! Злые волшебники заколдовали наш город. Помогите нам расколдовать его!</vt:lpstr>
      <vt:lpstr>Слайд 7</vt:lpstr>
      <vt:lpstr>ОТГАДАЙ ЗАГАДКУ Среди  НЕБА голубого яркий блеск огня большого не спеша огонь тот ходит, Землю – матушку обходит, светит весело в оконце. Догадались?  это ……СОЛНЦЕ</vt:lpstr>
      <vt:lpstr>ЗАКОЛДОВАННОЕ СОЛНЦЕ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Физминутка головою 3 кивка раз-подняться,потянуться 2согнуться,разогнутся 3 в ладоши, 3 хлопка  головою 3 кивка на 4 руки шире 5 руками помахать 6 на место сесть опять  </vt:lpstr>
      <vt:lpstr>Сравни и назови</vt:lpstr>
      <vt:lpstr>Заколдованные домики букв и звуков</vt:lpstr>
      <vt:lpstr>А,   О,   У,   И,  М,  Н,  Т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Страна</dc:title>
  <dc:creator>ПК</dc:creator>
  <cp:lastModifiedBy>ПК</cp:lastModifiedBy>
  <cp:revision>53</cp:revision>
  <dcterms:created xsi:type="dcterms:W3CDTF">2021-11-21T09:33:15Z</dcterms:created>
  <dcterms:modified xsi:type="dcterms:W3CDTF">2021-11-21T19:21:24Z</dcterms:modified>
</cp:coreProperties>
</file>