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990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 spd="slow"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 spd="slow"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Неделя финансовой грамотности.</a:t>
            </a:r>
            <a:br>
              <a:rPr lang="ru-RU" dirty="0"/>
            </a:br>
            <a:r>
              <a:rPr lang="ru-RU" dirty="0"/>
              <a:t>Старшая, подготовительная группы.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/>
              <a:t>Воспитатели: Рочева Н.Э.</a:t>
            </a:r>
          </a:p>
          <a:p>
            <a:pPr algn="r"/>
            <a:r>
              <a:rPr lang="ru-RU" dirty="0"/>
              <a:t>Ануфриева Я.В.</a:t>
            </a:r>
          </a:p>
          <a:p>
            <a:pPr algn="r"/>
            <a:r>
              <a:rPr lang="ru-RU" dirty="0"/>
              <a:t>Март 2022 год</a:t>
            </a:r>
          </a:p>
        </p:txBody>
      </p:sp>
    </p:spTree>
  </p:cSld>
  <p:clrMapOvr>
    <a:masterClrMapping/>
  </p:clrMapOvr>
  <p:transition spd="slow"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578F664-AF13-4DBF-8CC2-A2B77E0B0A6A}"/>
              </a:ext>
            </a:extLst>
          </p:cNvPr>
          <p:cNvSpPr txBox="1"/>
          <p:nvPr/>
        </p:nvSpPr>
        <p:spPr>
          <a:xfrm>
            <a:off x="179512" y="116632"/>
            <a:ext cx="8712968" cy="5243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Проект по экономическому воспитанию </a:t>
            </a:r>
            <a:r>
              <a:rPr lang="ru-RU" sz="28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Неделя финансовой грамотности</a:t>
            </a:r>
            <a:r>
              <a:rPr lang="ru-RU" sz="2800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 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разработан в рамках комплексно-тематического планирования образовательной деятельности для детей старшего дошкольного возраста</a:t>
            </a:r>
            <a:r>
              <a:rPr lang="ru-RU" sz="2800" b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ГБДОУ НАО «Детский сад п. Хорей-Вер».</a:t>
            </a:r>
            <a:endParaRPr lang="ru-RU" sz="2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Мероприятия проекта направлены на формирование у дошкольников необходимых представлений о финансовой составляющей современной семьи, организации материальной стороны окружающего пространства.</a:t>
            </a:r>
            <a:endParaRPr lang="ru-RU" sz="2800" dirty="0">
              <a:solidFill>
                <a:srgbClr val="FFFF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0972126"/>
      </p:ext>
    </p:extLst>
  </p:cSld>
  <p:clrMapOvr>
    <a:masterClrMapping/>
  </p:clrMapOvr>
  <p:transition spd="slow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960438" y="4986338"/>
            <a:ext cx="8183562" cy="1050925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Профессии и что они производят</a:t>
            </a:r>
          </a:p>
        </p:txBody>
      </p:sp>
      <p:pic>
        <p:nvPicPr>
          <p:cNvPr id="8" name="Содержимое 7" descr="IMG-20220318-WA0015.jpg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642910" y="500042"/>
            <a:ext cx="2286000" cy="3357562"/>
          </a:xfrm>
        </p:spPr>
      </p:pic>
      <p:pic>
        <p:nvPicPr>
          <p:cNvPr id="9" name="Содержимое 8" descr="IMG-20220318-WA0021.jpg"/>
          <p:cNvPicPr>
            <a:picLocks noGrp="1" noChangeAspect="1"/>
          </p:cNvPicPr>
          <p:nvPr>
            <p:ph sz="half" idx="4294967295"/>
          </p:nvPr>
        </p:nvPicPr>
        <p:blipFill>
          <a:blip r:embed="rId3"/>
          <a:stretch>
            <a:fillRect/>
          </a:stretch>
        </p:blipFill>
        <p:spPr>
          <a:xfrm>
            <a:off x="6286512" y="500042"/>
            <a:ext cx="2357437" cy="3357562"/>
          </a:xfrm>
        </p:spPr>
      </p:pic>
      <p:pic>
        <p:nvPicPr>
          <p:cNvPr id="6" name="Рисунок 5" descr="IMG_20220314_1625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43240" y="1571612"/>
            <a:ext cx="2928958" cy="3357586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3050"/>
            <a:ext cx="8229600" cy="1143000"/>
          </a:xfrm>
        </p:spPr>
        <p:txBody>
          <a:bodyPr/>
          <a:lstStyle/>
          <a:p>
            <a:r>
              <a:rPr lang="ru-RU" dirty="0"/>
              <a:t>Деньги и их значение</a:t>
            </a:r>
          </a:p>
        </p:txBody>
      </p:sp>
      <p:pic>
        <p:nvPicPr>
          <p:cNvPr id="7" name="Содержимое 6" descr="IMG_20220315_093553.jpg"/>
          <p:cNvPicPr>
            <a:picLocks noGrp="1" noChangeAspect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>
          <a:xfrm>
            <a:off x="642910" y="2714620"/>
            <a:ext cx="4040188" cy="3030537"/>
          </a:xfrm>
        </p:spPr>
      </p:pic>
      <p:pic>
        <p:nvPicPr>
          <p:cNvPr id="8" name="Содержимое 7" descr="IMG_20220315_093611.jpg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4786314" y="1357298"/>
            <a:ext cx="4041775" cy="3030537"/>
          </a:xfrm>
        </p:spPr>
      </p:pic>
    </p:spTree>
  </p:cSld>
  <p:clrMapOvr>
    <a:masterClrMapping/>
  </p:clrMapOvr>
  <p:transition spd="slow"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Дом, в котором живут деньги.</a:t>
            </a:r>
            <a:br>
              <a:rPr lang="ru-RU" dirty="0"/>
            </a:br>
            <a:r>
              <a:rPr lang="ru-RU" dirty="0"/>
              <a:t>Виртуальная экскурсия в банк.</a:t>
            </a:r>
          </a:p>
        </p:txBody>
      </p:sp>
      <p:pic>
        <p:nvPicPr>
          <p:cNvPr id="7" name="Содержимое 6" descr="IMG-20220318-WA0028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928802"/>
            <a:ext cx="4038600" cy="3028950"/>
          </a:xfrm>
        </p:spPr>
      </p:pic>
      <p:pic>
        <p:nvPicPr>
          <p:cNvPr id="12" name="Содержимое 11" descr="IMG-20220318-WA0026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2857496"/>
            <a:ext cx="4038600" cy="3028950"/>
          </a:xfrm>
        </p:spPr>
      </p:pic>
    </p:spTree>
  </p:cSld>
  <p:clrMapOvr>
    <a:masterClrMapping/>
  </p:clrMapOvr>
  <p:transition spd="slow"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История о Рублике и его друзьях</a:t>
            </a:r>
          </a:p>
        </p:txBody>
      </p:sp>
      <p:pic>
        <p:nvPicPr>
          <p:cNvPr id="5" name="Содержимое 4" descr="IMG-20220318-WA001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79264" y="1600200"/>
            <a:ext cx="3394472" cy="4525963"/>
          </a:xfrm>
        </p:spPr>
      </p:pic>
      <p:pic>
        <p:nvPicPr>
          <p:cNvPr id="6" name="Содержимое 5" descr="IMG-20220318-WA001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70264" y="1600200"/>
            <a:ext cx="3394472" cy="4525963"/>
          </a:xfrm>
        </p:spPr>
      </p:pic>
    </p:spTree>
  </p:cSld>
  <p:clrMapOvr>
    <a:masterClrMapping/>
  </p:clrMapOvr>
  <p:transition spd="slow"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/>
              <a:t>За покупками</a:t>
            </a:r>
          </a:p>
        </p:txBody>
      </p:sp>
      <p:pic>
        <p:nvPicPr>
          <p:cNvPr id="5" name="Рисунок 4" descr="IMG_20220314_1557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285860"/>
            <a:ext cx="2571750" cy="3143272"/>
          </a:xfrm>
          <a:prstGeom prst="rect">
            <a:avLst/>
          </a:prstGeom>
        </p:spPr>
      </p:pic>
      <p:pic>
        <p:nvPicPr>
          <p:cNvPr id="6" name="Рисунок 5" descr="IMG_20220314_15574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714356"/>
            <a:ext cx="2071702" cy="2643182"/>
          </a:xfrm>
          <a:prstGeom prst="rect">
            <a:avLst/>
          </a:prstGeom>
        </p:spPr>
      </p:pic>
      <p:pic>
        <p:nvPicPr>
          <p:cNvPr id="7" name="Рисунок 6" descr="IMG_20220314_16432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8992" y="2428868"/>
            <a:ext cx="2857502" cy="385765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-20220318-WA0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642918"/>
            <a:ext cx="2500330" cy="3000396"/>
          </a:xfrm>
          <a:prstGeom prst="rect">
            <a:avLst/>
          </a:prstGeom>
        </p:spPr>
      </p:pic>
      <p:pic>
        <p:nvPicPr>
          <p:cNvPr id="3" name="Рисунок 2" descr="IMG-20220318-WA002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7554" y="1357298"/>
            <a:ext cx="2714644" cy="3214710"/>
          </a:xfrm>
          <a:prstGeom prst="rect">
            <a:avLst/>
          </a:prstGeom>
        </p:spPr>
      </p:pic>
      <p:pic>
        <p:nvPicPr>
          <p:cNvPr id="4" name="Рисунок 3" descr="IMG-20220318-WA000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12" y="2428868"/>
            <a:ext cx="2469065" cy="378619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/>
              <a:t>Мультфильмы</a:t>
            </a:r>
          </a:p>
        </p:txBody>
      </p:sp>
      <p:pic>
        <p:nvPicPr>
          <p:cNvPr id="3" name="Рисунок 2" descr="IMG-20220318-WA00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3000372"/>
            <a:ext cx="2643188" cy="3071810"/>
          </a:xfrm>
          <a:prstGeom prst="rect">
            <a:avLst/>
          </a:prstGeom>
        </p:spPr>
      </p:pic>
      <p:pic>
        <p:nvPicPr>
          <p:cNvPr id="4" name="Рисунок 3" descr="IMG-20220318-WA00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256" y="3643314"/>
            <a:ext cx="3286116" cy="2714620"/>
          </a:xfrm>
          <a:prstGeom prst="rect">
            <a:avLst/>
          </a:prstGeom>
        </p:spPr>
      </p:pic>
      <p:pic>
        <p:nvPicPr>
          <p:cNvPr id="5" name="Рисунок 4" descr="IMG_20220315_09145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00364" y="1428736"/>
            <a:ext cx="3143272" cy="2714620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ru-RU" dirty="0"/>
              <a:t>Дизайнеры</a:t>
            </a:r>
          </a:p>
        </p:txBody>
      </p:sp>
      <p:pic>
        <p:nvPicPr>
          <p:cNvPr id="3" name="Рисунок 2" descr="IMG_20220318_160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910" y="1643050"/>
            <a:ext cx="3286130" cy="3929066"/>
          </a:xfrm>
          <a:prstGeom prst="rect">
            <a:avLst/>
          </a:prstGeom>
        </p:spPr>
      </p:pic>
      <p:pic>
        <p:nvPicPr>
          <p:cNvPr id="4" name="Рисунок 3" descr="IMG_20220318_1605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86446" y="642918"/>
            <a:ext cx="2857520" cy="2428868"/>
          </a:xfrm>
          <a:prstGeom prst="rect">
            <a:avLst/>
          </a:prstGeom>
        </p:spPr>
      </p:pic>
      <p:pic>
        <p:nvPicPr>
          <p:cNvPr id="5" name="Рисунок 4" descr="IMG_20220318_1625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500438"/>
            <a:ext cx="3071834" cy="300037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20318_16161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571480"/>
            <a:ext cx="3214678" cy="2643182"/>
          </a:xfrm>
          <a:prstGeom prst="rect">
            <a:avLst/>
          </a:prstGeom>
        </p:spPr>
      </p:pic>
      <p:pic>
        <p:nvPicPr>
          <p:cNvPr id="3" name="Рисунок 2" descr="IMG_20220318_1607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1214422"/>
            <a:ext cx="3409077" cy="4071966"/>
          </a:xfrm>
          <a:prstGeom prst="rect">
            <a:avLst/>
          </a:prstGeom>
        </p:spPr>
      </p:pic>
      <p:pic>
        <p:nvPicPr>
          <p:cNvPr id="4" name="Рисунок 3" descr="IMG_20220318_16223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3714752"/>
            <a:ext cx="3357586" cy="251818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20318_1622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357166"/>
            <a:ext cx="4214842" cy="3161132"/>
          </a:xfrm>
          <a:prstGeom prst="rect">
            <a:avLst/>
          </a:prstGeom>
        </p:spPr>
      </p:pic>
      <p:pic>
        <p:nvPicPr>
          <p:cNvPr id="3" name="Рисунок 2" descr="IMG_20220318_16162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6248" y="3143248"/>
            <a:ext cx="4357718" cy="3268289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68940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Экономическая культура личности дошкольника характеризуется наличием первичных представлений об экономических категориях, интеллектуальных и нравственных качествах (бережливость, рачительность, смекалка, трудолюбие, умение планировать дела, осуждение жадности и расточительности).</a:t>
            </a:r>
            <a:br>
              <a:rPr lang="ru-RU" sz="2400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 сформированных первичных экономических представлений невозможно формирование финансовой грамотности. Сущность экономического воспитания заключается не в организации специального обучения экономике, а в обогащении разных видов детской деятельности экономическим содержанием. </a:t>
            </a:r>
            <a:endParaRPr lang="ru-RU" sz="2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116</TotalTime>
  <Words>174</Words>
  <Application>Microsoft Office PowerPoint</Application>
  <PresentationFormat>Экран (4:3)</PresentationFormat>
  <Paragraphs>14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Неделя финансовой грамотности. Старшая, подготовительная группы.</vt:lpstr>
      <vt:lpstr>Презентация PowerPoint</vt:lpstr>
      <vt:lpstr>Профессии и что они производят</vt:lpstr>
      <vt:lpstr>Деньги и их значение</vt:lpstr>
      <vt:lpstr>Дом, в котором живут деньги. Виртуальная экскурсия в банк.</vt:lpstr>
      <vt:lpstr>История о Рублике и его друзьях</vt:lpstr>
      <vt:lpstr>За покупками</vt:lpstr>
      <vt:lpstr>Презентация PowerPoint</vt:lpstr>
      <vt:lpstr>Мультфильмы</vt:lpstr>
      <vt:lpstr>Дизайнеры</vt:lpstr>
      <vt:lpstr>Презентация PowerPoint</vt:lpstr>
      <vt:lpstr>Презентация PowerPoint</vt:lpstr>
      <vt:lpstr>Экономическая культура личности дошкольника характеризуется наличием первичных представлений об экономических категориях, интеллектуальных и нравственных качествах (бережливость, рачительность, смекалка, трудолюбие, умение планировать дела, осуждение жадности и расточительности). Без сформированных первичных экономических представлений невозможно формирование финансовой грамотности. Сущность экономического воспитания заключается не в организации специального обучения экономике, а в обогащении разных видов детской деятельности экономическим содержанием.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Неделя финансовой грамотности. Старшая, подготовительная группы.</dc:title>
  <dc:creator>Admin</dc:creator>
  <cp:lastModifiedBy>Руководитель</cp:lastModifiedBy>
  <cp:revision>10</cp:revision>
  <dcterms:created xsi:type="dcterms:W3CDTF">2022-03-21T06:52:24Z</dcterms:created>
  <dcterms:modified xsi:type="dcterms:W3CDTF">2022-03-28T12:23:04Z</dcterms:modified>
</cp:coreProperties>
</file>