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3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07AEE-2D8F-48FC-A815-300FD7EBF558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76194-ABBC-49CA-9181-121EE42B9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676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76194-ABBC-49CA-9181-121EE42B9F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866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58306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29613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6905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556761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2183819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176783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683988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22612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83588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4060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13972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04993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1189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86717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0407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56854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81C62-94AE-4573-89CF-A9C128EA5362}" type="datetimeFigureOut">
              <a:rPr lang="ru-RU" smtClean="0"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CE505B-5941-4365-B17D-B8D788B6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17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 spd="slow">
    <p:push dir="u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09074"/>
            <a:ext cx="9144000" cy="4295273"/>
          </a:xfrm>
        </p:spPr>
        <p:txBody>
          <a:bodyPr>
            <a:normAutofit fontScale="90000"/>
          </a:bodyPr>
          <a:lstStyle/>
          <a:p>
            <a:r>
              <a:rPr lang="ru-RU" sz="2800" b="1" u="sng" dirty="0"/>
              <a:t>ГБДОУ НАО « ДЕТСКИЙ САД п. ХОРЕЙ-ВЕР»</a:t>
            </a:r>
            <a:br>
              <a:rPr lang="ru-RU" sz="2800" b="1" u="sng" dirty="0"/>
            </a:br>
            <a:br>
              <a:rPr lang="ru-RU" sz="2800" dirty="0"/>
            </a:br>
            <a:br>
              <a:rPr lang="ru-RU" sz="2800" dirty="0"/>
            </a:br>
            <a:r>
              <a:rPr lang="ru-RU" sz="3600" b="1" i="1" dirty="0"/>
              <a:t>Организация проектной и исследовательской деятельности как средство развития познавательной активности и бережного отношения к окружающему миру детей старшего дошкольного 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101389"/>
            <a:ext cx="9144000" cy="1155031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pPr algn="r"/>
            <a:r>
              <a:rPr lang="ru-RU" b="1" dirty="0"/>
              <a:t>ПОДГОТОВИЛА ВОСПИТАТЕЛЬ РОЧЕВА Н.Э.</a:t>
            </a:r>
          </a:p>
          <a:p>
            <a:pPr algn="r"/>
            <a:r>
              <a:rPr lang="ru-RU" b="1" dirty="0"/>
              <a:t>2021-2022 </a:t>
            </a:r>
            <a:r>
              <a:rPr lang="ru-RU" b="1"/>
              <a:t>учебный год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90" y="4421606"/>
            <a:ext cx="2598820" cy="243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8906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дидактические и сюжетно-ролевые игры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61" y="1690688"/>
            <a:ext cx="4222551" cy="467245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384" y="2160588"/>
            <a:ext cx="2912932" cy="3881437"/>
          </a:xfrm>
        </p:spPr>
      </p:pic>
    </p:spTree>
    <p:extLst>
      <p:ext uri="{BB962C8B-B14F-4D97-AF65-F5344CB8AC3E}">
        <p14:creationId xmlns:p14="http://schemas.microsoft.com/office/powerpoint/2010/main" val="249430895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ОБРАЗОВАТЕЛЬНАЯ ДЕЯТЕЛЬНОСТЬ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96" y="2234404"/>
            <a:ext cx="4867005" cy="373380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291" y="1667802"/>
            <a:ext cx="6773015" cy="4318000"/>
          </a:xfrm>
        </p:spPr>
      </p:pic>
    </p:spTree>
    <p:extLst>
      <p:ext uri="{BB962C8B-B14F-4D97-AF65-F5344CB8AC3E}">
        <p14:creationId xmlns:p14="http://schemas.microsoft.com/office/powerpoint/2010/main" val="424810749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55" y="214125"/>
            <a:ext cx="5320145" cy="6429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30032" y="1017844"/>
            <a:ext cx="6429750" cy="482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0387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МЕТОДЫ ОЧИСТКИ ВОДЫ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621" y="1378969"/>
            <a:ext cx="7645941" cy="534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6840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5528"/>
            <a:ext cx="8596668" cy="14685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u="sng" dirty="0"/>
              <a:t>КРУЖКОВАЯ ДЕЯТЕЛЬНОСТЬ </a:t>
            </a:r>
            <a:br>
              <a:rPr lang="ru-RU" dirty="0"/>
            </a:br>
            <a:r>
              <a:rPr lang="ru-RU" sz="3600" dirty="0"/>
              <a:t>опыты (экспериментирования)  с предметами и их свойствами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17" y="1825625"/>
            <a:ext cx="4222551" cy="459463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138" y="1825625"/>
            <a:ext cx="3445972" cy="4594630"/>
          </a:xfrm>
        </p:spPr>
      </p:pic>
    </p:spTree>
    <p:extLst>
      <p:ext uri="{BB962C8B-B14F-4D97-AF65-F5344CB8AC3E}">
        <p14:creationId xmlns:p14="http://schemas.microsoft.com/office/powerpoint/2010/main" val="183372171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23" y="263236"/>
            <a:ext cx="4748645" cy="63315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704" y="263236"/>
            <a:ext cx="4748646" cy="633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9246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24" y="270163"/>
            <a:ext cx="4738255" cy="63176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921" y="270164"/>
            <a:ext cx="4738254" cy="631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1900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15" y="167433"/>
            <a:ext cx="4892350" cy="65231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565" y="167433"/>
            <a:ext cx="4892350" cy="652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3317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0218"/>
            <a:ext cx="8965430" cy="128539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коллекционирование (классификационная работа)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8" y="1645613"/>
            <a:ext cx="4222551" cy="471136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953" y="1645613"/>
            <a:ext cx="3566774" cy="4752672"/>
          </a:xfrm>
        </p:spPr>
      </p:pic>
    </p:spTree>
    <p:extLst>
      <p:ext uri="{BB962C8B-B14F-4D97-AF65-F5344CB8AC3E}">
        <p14:creationId xmlns:p14="http://schemas.microsoft.com/office/powerpoint/2010/main" val="391321125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70" y="290945"/>
            <a:ext cx="4707082" cy="62761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858" y="290944"/>
            <a:ext cx="4707083" cy="627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8097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64695"/>
            <a:ext cx="10515600" cy="612407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ПРОЕКТ</a:t>
            </a:r>
            <a:r>
              <a:rPr lang="ru-RU" sz="4000" b="1" dirty="0"/>
              <a:t> – ЭТО ИННОВАЦИОННЫЙ МЕТОД РАБОТЫ С ДЕТЬМИ СОГЛАСНО ФЕДЕРАЛЬНЫМ ГОСУДАРСТВЕННЫМ СТАНДАРТАМ.</a:t>
            </a:r>
            <a:br>
              <a:rPr lang="ru-RU" sz="4000" b="1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r>
              <a:rPr lang="ru-RU" sz="3600" b="1" dirty="0">
                <a:solidFill>
                  <a:srgbClr val="FF0000"/>
                </a:solidFill>
              </a:rPr>
              <a:t>МЕТОД ПРОЕКТОВ </a:t>
            </a:r>
            <a:r>
              <a:rPr lang="ru-RU" sz="3600" b="1" dirty="0"/>
              <a:t>– ЭТО ПЕДАГОГИЧЕСКАЯ ТЕХНОЛОГИЯ, СТЕРЖНЕМ КОТОРОЙ ЯВЛЯЕТСЯ САМОСТОЯТЕЛЬНАЯ ДЕЯТЕЛЬНОСТЬ ДЕТЕЙ – ИССЛЕДОВАТЕЛЬСКАЯ, ПОЗНАВАТЕЛЬНАЯ , ПРОДУКТИВНАЯ . В ПРОЦЕССЕ КОТОРОЙ РЕБЕНОК ПОЗНАЕТ ОКРУЖАЮЩИЙ МИР И ВОПЛОЩАЕТ НОВЫЕ ЗНАНИЯ В РЕАЛЬНЫЕ ПРОДУКТЫ.</a:t>
            </a:r>
          </a:p>
        </p:txBody>
      </p:sp>
    </p:spTree>
    <p:extLst>
      <p:ext uri="{BB962C8B-B14F-4D97-AF65-F5344CB8AC3E}">
        <p14:creationId xmlns:p14="http://schemas.microsoft.com/office/powerpoint/2010/main" val="104486606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творчество детей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95" y="1270000"/>
            <a:ext cx="4222551" cy="503237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32" y="1758007"/>
            <a:ext cx="5340646" cy="4005484"/>
          </a:xfrm>
        </p:spPr>
      </p:pic>
    </p:spTree>
    <p:extLst>
      <p:ext uri="{BB962C8B-B14F-4D97-AF65-F5344CB8AC3E}">
        <p14:creationId xmlns:p14="http://schemas.microsoft.com/office/powerpoint/2010/main" val="1032446447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94" y="361545"/>
            <a:ext cx="4572000" cy="609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176" y="381000"/>
            <a:ext cx="4669276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85221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923" y="384310"/>
            <a:ext cx="4909155" cy="48736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8148" y="553453"/>
            <a:ext cx="5438274" cy="5799221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Познавательно-исследовательская деятельность </a:t>
            </a:r>
            <a:r>
              <a:rPr lang="ru-RU" sz="2400" b="1" dirty="0"/>
              <a:t>– это метод, который  создает условия для обогащения развития ребенка. Она позволяет спроектировать условия возникновения таких психических способностей и свойств, которыми ребенок пока не обладает, направить процесс их становления не только извне – через побуждение, но и изнутри – путем построения деятельности, педагога и ребенка».</a:t>
            </a:r>
          </a:p>
          <a:p>
            <a:endParaRPr lang="ru-RU" sz="2400" b="1" dirty="0"/>
          </a:p>
          <a:p>
            <a:r>
              <a:rPr lang="ru-RU" sz="2400" b="1" dirty="0" err="1"/>
              <a:t>А.В.Запорожец</a:t>
            </a:r>
            <a:r>
              <a:rPr lang="ru-RU" sz="2400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641404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13" y="1502292"/>
            <a:ext cx="4513262" cy="355179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5076491"/>
          </a:xfrm>
        </p:spPr>
        <p:txBody>
          <a:bodyPr>
            <a:normAutofit fontScale="92500"/>
          </a:bodyPr>
          <a:lstStyle/>
          <a:p>
            <a:endParaRPr lang="ru-RU" dirty="0"/>
          </a:p>
          <a:p>
            <a:r>
              <a:rPr lang="ru-RU" sz="2000" b="1" dirty="0">
                <a:solidFill>
                  <a:srgbClr val="FF0000"/>
                </a:solidFill>
              </a:rPr>
              <a:t>Дошкольники</a:t>
            </a:r>
            <a:r>
              <a:rPr lang="ru-RU" sz="2000" b="1" dirty="0"/>
              <a:t> – прирожденные исследователи</a:t>
            </a:r>
          </a:p>
          <a:p>
            <a:endParaRPr lang="ru-RU" sz="2000" b="1" dirty="0"/>
          </a:p>
          <a:p>
            <a:r>
              <a:rPr lang="ru-RU" sz="2000" b="1" u="sng" dirty="0">
                <a:solidFill>
                  <a:srgbClr val="FF0000"/>
                </a:solidFill>
              </a:rPr>
              <a:t>Китайская пословица гласит:</a:t>
            </a:r>
          </a:p>
          <a:p>
            <a:r>
              <a:rPr lang="ru-RU" sz="2000" b="1" u="sng" dirty="0">
                <a:solidFill>
                  <a:srgbClr val="FF0000"/>
                </a:solidFill>
              </a:rPr>
              <a:t>“Расскажи – и я забуду,</a:t>
            </a:r>
          </a:p>
          <a:p>
            <a:r>
              <a:rPr lang="ru-RU" sz="2000" b="1" u="sng" dirty="0">
                <a:solidFill>
                  <a:srgbClr val="FF0000"/>
                </a:solidFill>
              </a:rPr>
              <a:t> покажи – и я запомню, </a:t>
            </a:r>
          </a:p>
          <a:p>
            <a:r>
              <a:rPr lang="ru-RU" sz="2000" b="1" u="sng" dirty="0">
                <a:solidFill>
                  <a:srgbClr val="FF0000"/>
                </a:solidFill>
              </a:rPr>
              <a:t>дай попробовать – и я пойму”</a:t>
            </a:r>
            <a:r>
              <a:rPr lang="ru-RU" sz="2000" b="1" dirty="0"/>
              <a:t>.</a:t>
            </a:r>
          </a:p>
          <a:p>
            <a:r>
              <a:rPr lang="ru-RU" sz="2000" b="1" dirty="0"/>
              <a:t>И это абсолютно правильно, потому что пока ребенок не попробует на вкус, на ощупь, на цвет, форму и т.д. он не поймет, не узнает, не запомнит.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419720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99580"/>
          </a:xfrm>
        </p:spPr>
        <p:txBody>
          <a:bodyPr>
            <a:normAutofit/>
          </a:bodyPr>
          <a:lstStyle/>
          <a:p>
            <a:pPr algn="ctr"/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51" y="214008"/>
            <a:ext cx="11147898" cy="664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9827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93" y="120317"/>
            <a:ext cx="10664075" cy="648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4400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0028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Работа проводилась через наблюдения на прогулке.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74" y="1339242"/>
            <a:ext cx="4941651" cy="473081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384" y="2160588"/>
            <a:ext cx="2912932" cy="3881437"/>
          </a:xfrm>
        </p:spPr>
      </p:pic>
    </p:spTree>
    <p:extLst>
      <p:ext uri="{BB962C8B-B14F-4D97-AF65-F5344CB8AC3E}">
        <p14:creationId xmlns:p14="http://schemas.microsoft.com/office/powerpoint/2010/main" val="59507965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35" y="0"/>
            <a:ext cx="5143500" cy="66926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062" y="0"/>
            <a:ext cx="5143500" cy="669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5035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 повседневной деятельности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29" y="1450055"/>
            <a:ext cx="4236055" cy="471487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384" y="2160588"/>
            <a:ext cx="2912932" cy="3881437"/>
          </a:xfrm>
        </p:spPr>
      </p:pic>
    </p:spTree>
    <p:extLst>
      <p:ext uri="{BB962C8B-B14F-4D97-AF65-F5344CB8AC3E}">
        <p14:creationId xmlns:p14="http://schemas.microsoft.com/office/powerpoint/2010/main" val="285772216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</TotalTime>
  <Words>259</Words>
  <Application>Microsoft Office PowerPoint</Application>
  <PresentationFormat>Широкоэкранный</PresentationFormat>
  <Paragraphs>26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Trebuchet MS</vt:lpstr>
      <vt:lpstr>Wingdings 3</vt:lpstr>
      <vt:lpstr>Грань</vt:lpstr>
      <vt:lpstr>ГБДОУ НАО « ДЕТСКИЙ САД п. ХОРЕЙ-ВЕР»   Организация проектной и исследовательской деятельности как средство развития познавательной активности и бережного отношения к окружающему миру детей старшего дошкольного возраста</vt:lpstr>
      <vt:lpstr>ПРОЕКТ – ЭТО ИННОВАЦИОННЫЙ МЕТОД РАБОТЫ С ДЕТЬМИ СОГЛАСНО ФЕДЕРАЛЬНЫМ ГОСУДАРСТВЕННЫМ СТАНДАРТАМ.    МЕТОД ПРОЕКТОВ – ЭТО ПЕДАГОГИЧЕСКАЯ ТЕХНОЛОГИЯ, СТЕРЖНЕМ КОТОРОЙ ЯВЛЯЕТСЯ САМОСТОЯТЕЛЬНАЯ ДЕЯТЕЛЬНОСТЬ ДЕТЕЙ – ИССЛЕДОВАТЕЛЬСКАЯ, ПОЗНАВАТЕЛЬНАЯ , ПРОДУКТИВНАЯ . В ПРОЦЕССЕ КОТОРОЙ РЕБЕНОК ПОЗНАЕТ ОКРУЖАЮЩИЙ МИР И ВОПЛОЩАЕТ НОВЫЕ ЗНАНИЯ В РЕАЛЬНЫЕ ПРОДУКТЫ.</vt:lpstr>
      <vt:lpstr>Презентация PowerPoint</vt:lpstr>
      <vt:lpstr>Презентация PowerPoint</vt:lpstr>
      <vt:lpstr> </vt:lpstr>
      <vt:lpstr>Презентация PowerPoint</vt:lpstr>
      <vt:lpstr>Работа проводилась через наблюдения на прогулке.</vt:lpstr>
      <vt:lpstr>Презентация PowerPoint</vt:lpstr>
      <vt:lpstr>в повседневной деятельности</vt:lpstr>
      <vt:lpstr>дидактические и сюжетно-ролевые игры</vt:lpstr>
      <vt:lpstr>ОБРАЗОВАТЕЛЬНАЯ ДЕЯТЕЛЬНОСТЬ</vt:lpstr>
      <vt:lpstr>Презентация PowerPoint</vt:lpstr>
      <vt:lpstr>МЕТОДЫ ОЧИСТКИ ВОДЫ</vt:lpstr>
      <vt:lpstr>КРУЖКОВАЯ ДЕЯТЕЛЬНОСТЬ  опыты (экспериментирования)  с предметами и их свойствами</vt:lpstr>
      <vt:lpstr>Презентация PowerPoint</vt:lpstr>
      <vt:lpstr>Презентация PowerPoint</vt:lpstr>
      <vt:lpstr>Презентация PowerPoint</vt:lpstr>
      <vt:lpstr>коллекционирование (классификационная работа)</vt:lpstr>
      <vt:lpstr>Презентация PowerPoint</vt:lpstr>
      <vt:lpstr>творчество детей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ГБДОУ НАО « ДЕТСКИЙ САД п. ХОРЕЙ-ВЕР»   Организация проектной и исследовательской деятельности как средство развития познавательной активности и бережного отношения к окружающему миру детей старшего дошкольного возраста</dc:title>
  <dc:creator>Учетная запись Майкрософт</dc:creator>
  <cp:lastModifiedBy>Руководитель</cp:lastModifiedBy>
  <cp:revision>14</cp:revision>
  <dcterms:created xsi:type="dcterms:W3CDTF">2022-06-02T09:30:21Z</dcterms:created>
  <dcterms:modified xsi:type="dcterms:W3CDTF">2022-08-24T08:25:52Z</dcterms:modified>
</cp:coreProperties>
</file>