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72" r:id="rId7"/>
    <p:sldId id="273" r:id="rId8"/>
    <p:sldId id="289" r:id="rId9"/>
    <p:sldId id="290" r:id="rId10"/>
    <p:sldId id="291" r:id="rId11"/>
    <p:sldId id="292" r:id="rId12"/>
    <p:sldId id="260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87" r:id="rId24"/>
    <p:sldId id="275" r:id="rId25"/>
    <p:sldId id="274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93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" initials="MO" lastIdx="1" clrIdx="0">
    <p:extLst>
      <p:ext uri="{19B8F6BF-5375-455C-9EA6-DF929625EA0E}">
        <p15:presenceInfo xmlns:p15="http://schemas.microsoft.com/office/powerpoint/2012/main" userId="d57a970ca19066e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5-21T13:59:21.597" idx="1">
    <p:pos x="5375" y="1933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6B266AC-A593-A804-6C9C-7C2C63A789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756B30E-59B6-CDED-E1E6-715BD00A9470}"/>
              </a:ext>
            </a:extLst>
          </p:cNvPr>
          <p:cNvSpPr/>
          <p:nvPr/>
        </p:nvSpPr>
        <p:spPr>
          <a:xfrm>
            <a:off x="1115616" y="3068960"/>
            <a:ext cx="7416824" cy="28083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B0F0"/>
                </a:solidFill>
              </a:rPr>
              <a:t>Ознакомление детей с профессиями родителей как способа формирования позитивных установок к труду.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0229F70-3757-B39B-BEB9-F059ACDB1CF1}"/>
              </a:ext>
            </a:extLst>
          </p:cNvPr>
          <p:cNvSpPr/>
          <p:nvPr/>
        </p:nvSpPr>
        <p:spPr>
          <a:xfrm>
            <a:off x="4139952" y="116632"/>
            <a:ext cx="4752528" cy="648072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</a:rPr>
              <a:t>ГБДОУ НАО «Детский сад п. Хорей-вер.</a:t>
            </a:r>
          </a:p>
          <a:p>
            <a:pPr algn="ctr"/>
            <a:r>
              <a:rPr lang="ru-RU" b="1" i="1" dirty="0">
                <a:solidFill>
                  <a:schemeClr val="tx1"/>
                </a:solidFill>
              </a:rPr>
              <a:t>Подготовила воспитатель Рочева Н.Э.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90628B-0CEA-AE8F-4EF8-B12C7297BC71}"/>
              </a:ext>
            </a:extLst>
          </p:cNvPr>
          <p:cNvSpPr/>
          <p:nvPr/>
        </p:nvSpPr>
        <p:spPr>
          <a:xfrm>
            <a:off x="1115616" y="3068960"/>
            <a:ext cx="7416824" cy="2808312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Ознакомление детей с профессиями родителей как способа формирования позитивных установок к труду» - презентация из опыта работы.</a:t>
            </a:r>
            <a:endParaRPr lang="ru-RU" sz="3200" b="1" i="1" u="sng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172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>
            <a:extLst>
              <a:ext uri="{FF2B5EF4-FFF2-40B4-BE49-F238E27FC236}">
                <a16:creationId xmlns:a16="http://schemas.microsoft.com/office/drawing/2014/main" id="{299CA0ED-4FC3-F9D7-18D8-858943675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19" y="116632"/>
            <a:ext cx="9144000" cy="67413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2E991F-2118-FFBA-288A-7F9E9D4FBD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88640"/>
            <a:ext cx="2571750" cy="352839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70008DA-DA50-E41D-9018-A387E40EAA52}"/>
              </a:ext>
            </a:extLst>
          </p:cNvPr>
          <p:cNvSpPr/>
          <p:nvPr/>
        </p:nvSpPr>
        <p:spPr>
          <a:xfrm>
            <a:off x="179512" y="188640"/>
            <a:ext cx="4320480" cy="1224136"/>
          </a:xfrm>
          <a:prstGeom prst="rect">
            <a:avLst/>
          </a:prstGeom>
          <a:solidFill>
            <a:srgbClr val="FFFF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Татьяна Валерьяновна Кокина рассказала детям о профессии «ПРОДОВЦА». Объяснила детям, откуда привозят продукты в посёлок.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CDE2FA-B9BD-0DAE-212D-76AEED5682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2571749" cy="352839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A602F26-3261-ABEA-5EDF-95003B91DA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586" y="1772816"/>
            <a:ext cx="2571749" cy="352839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375669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hlinkClick r:id="" action="ppaction://ole?verb=0"/>
            <a:extLst>
              <a:ext uri="{FF2B5EF4-FFF2-40B4-BE49-F238E27FC236}">
                <a16:creationId xmlns:a16="http://schemas.microsoft.com/office/drawing/2014/main" id="{38258238-7D4C-4096-52C6-260366FDC9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57997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4572000" imgH="3429115" progId="PowerPoint.Show.8">
                  <p:embed/>
                </p:oleObj>
              </mc:Choice>
              <mc:Fallback>
                <p:oleObj name="Presentation" r:id="rId2" imgW="4572000" imgH="3429115" progId="PowerPoint.Show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4258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515F2E-6C64-C67A-CF3A-8B7A93A643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4752528" cy="612068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Свиток: вертикальный 3">
            <a:extLst>
              <a:ext uri="{FF2B5EF4-FFF2-40B4-BE49-F238E27FC236}">
                <a16:creationId xmlns:a16="http://schemas.microsoft.com/office/drawing/2014/main" id="{86F1F9AE-F20A-CC94-67EA-AAC6B1B52ECA}"/>
              </a:ext>
            </a:extLst>
          </p:cNvPr>
          <p:cNvSpPr/>
          <p:nvPr/>
        </p:nvSpPr>
        <p:spPr>
          <a:xfrm>
            <a:off x="5292080" y="764704"/>
            <a:ext cx="3851920" cy="4104456"/>
          </a:xfrm>
          <a:prstGeom prst="verticalScroll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Мама Люба работает бухгалтером.</a:t>
            </a:r>
          </a:p>
        </p:txBody>
      </p:sp>
    </p:spTree>
    <p:extLst>
      <p:ext uri="{BB962C8B-B14F-4D97-AF65-F5344CB8AC3E}">
        <p14:creationId xmlns:p14="http://schemas.microsoft.com/office/powerpoint/2010/main" val="1788764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DFC196-67F8-45C0-6293-81B9B70FD4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37595" y="1063005"/>
            <a:ext cx="6480720" cy="473199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95D2E88A-3DF4-4613-6560-105209332C48}"/>
              </a:ext>
            </a:extLst>
          </p:cNvPr>
          <p:cNvSpPr/>
          <p:nvPr/>
        </p:nvSpPr>
        <p:spPr>
          <a:xfrm>
            <a:off x="200050" y="1052736"/>
            <a:ext cx="3579862" cy="4536504"/>
          </a:xfrm>
          <a:prstGeom prst="vertic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Мама Лиза продаёт много вкусняшек. Её профессия Продавец.</a:t>
            </a:r>
          </a:p>
        </p:txBody>
      </p:sp>
    </p:spTree>
    <p:extLst>
      <p:ext uri="{BB962C8B-B14F-4D97-AF65-F5344CB8AC3E}">
        <p14:creationId xmlns:p14="http://schemas.microsoft.com/office/powerpoint/2010/main" val="14495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EB2007-A5F9-A84A-1A93-E33A11013A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44" y="512676"/>
            <a:ext cx="4371950" cy="583264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6296E99C-C87B-73B2-EEE7-30536ADC3B0A}"/>
              </a:ext>
            </a:extLst>
          </p:cNvPr>
          <p:cNvSpPr/>
          <p:nvPr/>
        </p:nvSpPr>
        <p:spPr>
          <a:xfrm>
            <a:off x="4932040" y="620688"/>
            <a:ext cx="3816424" cy="5724636"/>
          </a:xfrm>
          <a:prstGeom prst="vertic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Мама Алёна проводит  занятия физкультуры, она помогает детям быть здоровыми, сильными и крепкими. Её профессия - инструктор по физической культуре.</a:t>
            </a:r>
          </a:p>
        </p:txBody>
      </p:sp>
    </p:spTree>
    <p:extLst>
      <p:ext uri="{BB962C8B-B14F-4D97-AF65-F5344CB8AC3E}">
        <p14:creationId xmlns:p14="http://schemas.microsoft.com/office/powerpoint/2010/main" val="3430892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26D50D-C6BB-E1AA-B429-65947C01F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32656"/>
            <a:ext cx="3717032" cy="619268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E7786D09-FEFF-BC21-CAD1-D7D01EC676E4}"/>
              </a:ext>
            </a:extLst>
          </p:cNvPr>
          <p:cNvSpPr/>
          <p:nvPr/>
        </p:nvSpPr>
        <p:spPr>
          <a:xfrm>
            <a:off x="395536" y="476672"/>
            <a:ext cx="4392488" cy="6048672"/>
          </a:xfrm>
          <a:prstGeom prst="verticalScroll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Бабушка Августа работает в детском саду, она помогает воспитателям, следит за чистотой в группе, кормит ребят вкусной кашей</a:t>
            </a:r>
            <a:r>
              <a:rPr lang="ru-RU" dirty="0"/>
              <a:t>. </a:t>
            </a:r>
          </a:p>
          <a:p>
            <a:pPr algn="ctr"/>
            <a:r>
              <a:rPr lang="ru-RU" sz="2800" b="1" dirty="0"/>
              <a:t>Её профессия – помощник воспитателя.</a:t>
            </a:r>
          </a:p>
        </p:txBody>
      </p:sp>
    </p:spTree>
    <p:extLst>
      <p:ext uri="{BB962C8B-B14F-4D97-AF65-F5344CB8AC3E}">
        <p14:creationId xmlns:p14="http://schemas.microsoft.com/office/powerpoint/2010/main" val="2364574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F56C43-F424-2531-5098-BDA2F2B9F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4032448" cy="6336704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5BBDB369-31BA-1767-6CBF-905CA8D5F608}"/>
              </a:ext>
            </a:extLst>
          </p:cNvPr>
          <p:cNvSpPr/>
          <p:nvPr/>
        </p:nvSpPr>
        <p:spPr>
          <a:xfrm>
            <a:off x="4716016" y="260648"/>
            <a:ext cx="4248472" cy="6336704"/>
          </a:xfrm>
          <a:prstGeom prst="vertic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Мама Влада работает в детском саду, она помогает воспитателям, следит за чистотой в группе, кормит ребят вкусной кашей. </a:t>
            </a:r>
          </a:p>
          <a:p>
            <a:pPr algn="ctr"/>
            <a:r>
              <a:rPr lang="ru-RU" sz="2800" b="1" dirty="0"/>
              <a:t>Её профессия – помощник воспитателя.</a:t>
            </a:r>
          </a:p>
        </p:txBody>
      </p:sp>
    </p:spTree>
    <p:extLst>
      <p:ext uri="{BB962C8B-B14F-4D97-AF65-F5344CB8AC3E}">
        <p14:creationId xmlns:p14="http://schemas.microsoft.com/office/powerpoint/2010/main" val="2978994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F6338B-8225-5F81-ECA7-4D708AF11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6652"/>
            <a:ext cx="4392488" cy="6264696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C221CF94-217B-8EB1-42CE-2EEAC70C56CD}"/>
              </a:ext>
            </a:extLst>
          </p:cNvPr>
          <p:cNvSpPr/>
          <p:nvPr/>
        </p:nvSpPr>
        <p:spPr>
          <a:xfrm>
            <a:off x="5292079" y="692696"/>
            <a:ext cx="3673423" cy="5472608"/>
          </a:xfrm>
          <a:prstGeom prst="vertic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Папа Гриша работает в тундре, ухаживает за оленями, следит, чтобы животных не обижали хищники. Его профессия – Оленевод.</a:t>
            </a:r>
          </a:p>
        </p:txBody>
      </p:sp>
    </p:spTree>
    <p:extLst>
      <p:ext uri="{BB962C8B-B14F-4D97-AF65-F5344CB8AC3E}">
        <p14:creationId xmlns:p14="http://schemas.microsoft.com/office/powerpoint/2010/main" val="1750825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E00066-611F-0CD8-95BB-1879541D1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836712"/>
            <a:ext cx="4896544" cy="475252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8548B280-27AB-83D8-DC41-1668DCAE0F60}"/>
              </a:ext>
            </a:extLst>
          </p:cNvPr>
          <p:cNvSpPr/>
          <p:nvPr/>
        </p:nvSpPr>
        <p:spPr>
          <a:xfrm>
            <a:off x="107504" y="332656"/>
            <a:ext cx="3600400" cy="5832648"/>
          </a:xfrm>
          <a:prstGeom prst="vertic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Мама Лена работает в чуме. Её профессия – </a:t>
            </a:r>
            <a:r>
              <a:rPr lang="ru-RU" sz="2400" b="1" dirty="0" err="1"/>
              <a:t>Чумработница</a:t>
            </a:r>
            <a:r>
              <a:rPr lang="ru-RU" sz="2400" b="1" dirty="0"/>
              <a:t>. Она помогает оленеводам в нелёгком труде. Следит за порядком в чуме, кормит работников, следит за чистотой в одежде.</a:t>
            </a:r>
          </a:p>
        </p:txBody>
      </p:sp>
    </p:spTree>
    <p:extLst>
      <p:ext uri="{BB962C8B-B14F-4D97-AF65-F5344CB8AC3E}">
        <p14:creationId xmlns:p14="http://schemas.microsoft.com/office/powerpoint/2010/main" val="3709674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E6BEC4-6C44-B553-99FA-DF446317E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3816424" cy="612068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5E4BAE18-474B-E0D0-05E6-EC68BF81776B}"/>
              </a:ext>
            </a:extLst>
          </p:cNvPr>
          <p:cNvSpPr/>
          <p:nvPr/>
        </p:nvSpPr>
        <p:spPr>
          <a:xfrm>
            <a:off x="4788024" y="764704"/>
            <a:ext cx="3672408" cy="4752528"/>
          </a:xfrm>
          <a:prstGeom prst="vertic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Папа Веня работает охранником, в его обязанности следить за порядком.</a:t>
            </a:r>
          </a:p>
        </p:txBody>
      </p:sp>
    </p:spTree>
    <p:extLst>
      <p:ext uri="{BB962C8B-B14F-4D97-AF65-F5344CB8AC3E}">
        <p14:creationId xmlns:p14="http://schemas.microsoft.com/office/powerpoint/2010/main" val="618613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ABBDAF-F0D5-4807-9994-0DC591706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34F0F8-65CA-6B7B-FC35-E750F6B996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60040"/>
            <a:ext cx="4680520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76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0656FF-C793-D6DF-6F13-577C9CB5E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88640"/>
            <a:ext cx="4554116" cy="604867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CE6B4BAB-4E37-4C34-BAAD-C2C11439B5B8}"/>
              </a:ext>
            </a:extLst>
          </p:cNvPr>
          <p:cNvSpPr/>
          <p:nvPr/>
        </p:nvSpPr>
        <p:spPr>
          <a:xfrm>
            <a:off x="467544" y="620688"/>
            <a:ext cx="3600400" cy="5616624"/>
          </a:xfrm>
          <a:prstGeom prst="verticalScroll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Мама Алёна работает в школьной столовой, она следит за чистотой посуды и на столах. Контролирует, всем ли детям хватило порций еды. </a:t>
            </a:r>
          </a:p>
        </p:txBody>
      </p:sp>
    </p:spTree>
    <p:extLst>
      <p:ext uri="{BB962C8B-B14F-4D97-AF65-F5344CB8AC3E}">
        <p14:creationId xmlns:p14="http://schemas.microsoft.com/office/powerpoint/2010/main" val="4079453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C2913D-352D-515D-EEDF-99ABC8A1D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4464496" cy="612068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61907732-6E18-B474-020A-00B21AE9B8F3}"/>
              </a:ext>
            </a:extLst>
          </p:cNvPr>
          <p:cNvSpPr/>
          <p:nvPr/>
        </p:nvSpPr>
        <p:spPr>
          <a:xfrm>
            <a:off x="5436096" y="404664"/>
            <a:ext cx="3384376" cy="5760640"/>
          </a:xfrm>
          <a:prstGeom prst="vertic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Бабушка Люда работает в школе. Она учит детей знаниям русского языка и литературы. Её профессия – Учитель.</a:t>
            </a:r>
          </a:p>
        </p:txBody>
      </p:sp>
    </p:spTree>
    <p:extLst>
      <p:ext uri="{BB962C8B-B14F-4D97-AF65-F5344CB8AC3E}">
        <p14:creationId xmlns:p14="http://schemas.microsoft.com/office/powerpoint/2010/main" val="90481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9E9C58-759C-BC77-40AC-91C21175D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6632"/>
            <a:ext cx="3744416" cy="674136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9D67358E-55CB-BF36-B04A-6697ACF2D6F6}"/>
              </a:ext>
            </a:extLst>
          </p:cNvPr>
          <p:cNvSpPr/>
          <p:nvPr/>
        </p:nvSpPr>
        <p:spPr>
          <a:xfrm>
            <a:off x="323528" y="764704"/>
            <a:ext cx="3744416" cy="5472608"/>
          </a:xfrm>
          <a:prstGeom prst="vertic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Мама Олеся работает в больнице. Её профессия – Старшая медсестра.  </a:t>
            </a:r>
          </a:p>
        </p:txBody>
      </p:sp>
    </p:spTree>
    <p:extLst>
      <p:ext uri="{BB962C8B-B14F-4D97-AF65-F5344CB8AC3E}">
        <p14:creationId xmlns:p14="http://schemas.microsoft.com/office/powerpoint/2010/main" val="835940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A0F251-368F-DA63-AE6A-50C6F826AB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75551" y="872716"/>
            <a:ext cx="5400600" cy="4176464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601AA1-0DBF-DFBD-6989-8159F6C819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9745" y="3353188"/>
            <a:ext cx="3060339" cy="349999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F775A018-D1F3-05BB-A0FD-1A49F1561353}"/>
              </a:ext>
            </a:extLst>
          </p:cNvPr>
          <p:cNvSpPr/>
          <p:nvPr/>
        </p:nvSpPr>
        <p:spPr>
          <a:xfrm>
            <a:off x="445738" y="224645"/>
            <a:ext cx="3788027" cy="3024336"/>
          </a:xfrm>
          <a:prstGeom prst="vertic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Папа Алексей следит за чистотой во дворе детского сада и детской площадки. Его профессия – Дворник.</a:t>
            </a:r>
          </a:p>
        </p:txBody>
      </p:sp>
    </p:spTree>
    <p:extLst>
      <p:ext uri="{BB962C8B-B14F-4D97-AF65-F5344CB8AC3E}">
        <p14:creationId xmlns:p14="http://schemas.microsoft.com/office/powerpoint/2010/main" val="1412065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763D1-ABBD-F2DC-EB0B-BC2A885AD191}"/>
              </a:ext>
            </a:extLst>
          </p:cNvPr>
          <p:cNvSpPr>
            <a:spLocks noGrp="1"/>
          </p:cNvSpPr>
          <p:nvPr>
            <p:ph type="title"/>
          </p:nvPr>
        </p:nvSpPr>
        <p:spPr>
          <a:scene3d>
            <a:camera prst="isometricOffAxis1Right"/>
            <a:lightRig rig="threePt" dir="t"/>
          </a:scene3d>
        </p:spPr>
        <p:txBody>
          <a:bodyPr>
            <a:normAutofit/>
          </a:bodyPr>
          <a:lstStyle/>
          <a:p>
            <a:r>
              <a:rPr lang="ru-RU" sz="5400" b="1" i="1" dirty="0">
                <a:solidFill>
                  <a:srgbClr val="0070C0"/>
                </a:solidFill>
              </a:rPr>
              <a:t>Отгадай профессию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EA9D31-5FAD-D366-F310-C2357006F4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90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1AE796-7337-DF26-4535-3298B5A65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1B9688D-4F9C-78A9-6345-3C8B1EE7496F}"/>
              </a:ext>
            </a:extLst>
          </p:cNvPr>
          <p:cNvSpPr/>
          <p:nvPr/>
        </p:nvSpPr>
        <p:spPr>
          <a:xfrm>
            <a:off x="5508104" y="3717032"/>
            <a:ext cx="3312368" cy="31409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 с папой — на работу,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 а дети — в детский сад.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Окружит их кто заботой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всегда там ждёт ребят?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многому научит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сумеет поиграть.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их друг, помощник лучший?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Вам не трудно отгадать!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(Воспитатель)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823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02FE9A-2D27-C2F9-087C-ACE95ED88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FBAF80-6992-43BE-B1FC-9D841F8FA466}"/>
              </a:ext>
            </a:extLst>
          </p:cNvPr>
          <p:cNvSpPr/>
          <p:nvPr/>
        </p:nvSpPr>
        <p:spPr>
          <a:xfrm>
            <a:off x="5364088" y="4365104"/>
            <a:ext cx="3168352" cy="23762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Всё расскажет о товаре.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на ярмарке, базаре,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Где стеклянные витрины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прилавки магазина.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Где продуктам нет конца,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Там никак без… (Продавца)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790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B076DA-6669-A6EB-B4F5-42E94A22B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5990ABD-FCE0-D9DB-8CEF-91D0E269465C}"/>
              </a:ext>
            </a:extLst>
          </p:cNvPr>
          <p:cNvSpPr/>
          <p:nvPr/>
        </p:nvSpPr>
        <p:spPr>
          <a:xfrm>
            <a:off x="5724128" y="4365104"/>
            <a:ext cx="3168352" cy="244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кто же он такой?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Вкусной радует едой,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Каши и супы нам варит,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Что-то тушит, парит, жарит,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 пироги испечь.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 ком ведётся речь?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(Повар)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060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11A687-B8AA-E7E5-BD69-7D4F18631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7DE02C-E947-8504-D5D3-95E1503312DD}"/>
              </a:ext>
            </a:extLst>
          </p:cNvPr>
          <p:cNvSpPr/>
          <p:nvPr/>
        </p:nvSpPr>
        <p:spPr>
          <a:xfrm>
            <a:off x="4932040" y="5229200"/>
            <a:ext cx="3456384" cy="15121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 в аптеке помогает,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 лекарства много знает.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Подадим ему рецепт —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Даст, что нужно … (Фармацевт)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34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7ED936-EBAF-CDC5-0281-FA9603A0E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A5CC922-40E1-F262-02D7-853DDF6E0186}"/>
              </a:ext>
            </a:extLst>
          </p:cNvPr>
          <p:cNvSpPr/>
          <p:nvPr/>
        </p:nvSpPr>
        <p:spPr>
          <a:xfrm>
            <a:off x="6588224" y="4293096"/>
            <a:ext cx="2448272" cy="244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95250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фирме прибыль он считает,</a:t>
            </a:r>
          </a:p>
          <a:p>
            <a:pPr marR="95250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Всем зарплату начисляет.</a:t>
            </a:r>
          </a:p>
          <a:p>
            <a:pPr marR="95250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считать ему не лень</a:t>
            </a:r>
          </a:p>
          <a:p>
            <a:pPr marR="95250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 налоги целый день.</a:t>
            </a:r>
          </a:p>
          <a:p>
            <a:pPr marL="190500" marR="95250"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(Бухгалтер)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956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B09178-DFA3-7DCD-3863-FFB057816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68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782B33-6477-1802-3706-1EDFBE6A9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898DB73-0032-D469-CE35-C83E71AD1C4C}"/>
              </a:ext>
            </a:extLst>
          </p:cNvPr>
          <p:cNvSpPr/>
          <p:nvPr/>
        </p:nvSpPr>
        <p:spPr>
          <a:xfrm>
            <a:off x="5580112" y="4581128"/>
            <a:ext cx="2736304" cy="20882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 в аптеке помогает,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 лекарства много знает.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Подадим ему рецепт —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Даст, что нужно … (Фармацевт)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743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4128E1-A1DD-479F-5C2C-E94755C84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8B29B33-0B5C-63B0-B3C1-2C08AC71EC58}"/>
              </a:ext>
            </a:extLst>
          </p:cNvPr>
          <p:cNvSpPr/>
          <p:nvPr/>
        </p:nvSpPr>
        <p:spPr>
          <a:xfrm>
            <a:off x="6804248" y="44624"/>
            <a:ext cx="2232248" cy="20882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68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собаки, для скворцов 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 соорудить готов.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Коля - высоты любитель, 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Ведь он будущий ...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(строитель)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9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95A938-717D-A440-D121-B0371EB96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EC648C9-6EFD-D324-9B9D-5D13FE055C9D}"/>
              </a:ext>
            </a:extLst>
          </p:cNvPr>
          <p:cNvSpPr/>
          <p:nvPr/>
        </p:nvSpPr>
        <p:spPr>
          <a:xfrm>
            <a:off x="5292080" y="4509120"/>
            <a:ext cx="2714600" cy="20882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Проведет в зубах раскопки, Пломбы сделает и скобки, Удалит больной осколок… Это чудный …. (Стоматолог)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570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E3BE57-ED01-F094-9006-671BA7092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067290-8F2A-22FC-0038-E4C74D006EC9}"/>
              </a:ext>
            </a:extLst>
          </p:cNvPr>
          <p:cNvSpPr/>
          <p:nvPr/>
        </p:nvSpPr>
        <p:spPr>
          <a:xfrm>
            <a:off x="107504" y="1844824"/>
            <a:ext cx="1296144" cy="40324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18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Мне нужны такие вещи:</a:t>
            </a:r>
            <a:endParaRPr lang="ru-RU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/>
            <a:r>
              <a:rPr lang="ru-RU" sz="18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Молоток, тиски и клещи,</a:t>
            </a:r>
            <a:endParaRPr lang="ru-RU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/>
            <a:r>
              <a:rPr lang="ru-RU" sz="18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Ключ, напильник и ножовка,</a:t>
            </a:r>
            <a:endParaRPr lang="ru-RU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/>
            <a:r>
              <a:rPr lang="ru-RU" sz="18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 всего нужней сноровка.</a:t>
            </a:r>
            <a:endParaRPr lang="ru-RU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/>
            <a:r>
              <a:rPr lang="ru-RU" sz="1800" b="0" i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(Слесарь)</a:t>
            </a:r>
            <a:endParaRPr lang="ru-RU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345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F214FD-0018-A08C-E0BA-89673BE6CB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98A108-6B96-0A5D-E23C-87C57D67D060}"/>
              </a:ext>
            </a:extLst>
          </p:cNvPr>
          <p:cNvSpPr/>
          <p:nvPr/>
        </p:nvSpPr>
        <p:spPr>
          <a:xfrm>
            <a:off x="5508104" y="4149080"/>
            <a:ext cx="3312368" cy="2520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Ножницы в руках, расчёска 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Вот и новая причёска.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Чёлку быстро подстрижёт,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Кудри пышные завьёт.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мастер красоты.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такой, ответишь ты?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sz="1800" b="1" spc="10" dirty="0">
                <a:solidFill>
                  <a:srgbClr val="3A424D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(Парикмахер)</a:t>
            </a:r>
            <a:endParaRPr lang="ru-RU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59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A54068-A2BA-5EFC-FD66-DC1C0A3CC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5859E19-72FD-F0AC-704C-C09D1D868A39}"/>
              </a:ext>
            </a:extLst>
          </p:cNvPr>
          <p:cNvSpPr/>
          <p:nvPr/>
        </p:nvSpPr>
        <p:spPr>
          <a:xfrm>
            <a:off x="3131840" y="5517232"/>
            <a:ext cx="2808312" cy="1224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560"/>
              </a:lnSpc>
              <a:spcAft>
                <a:spcPts val="960"/>
              </a:spcAft>
            </a:pPr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Поцарапал руку очень? Разболелась голова? Быстро бинт зеленкой смочит, Даст таблетку …. (Медсестра)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942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47E037-DF12-F067-B45F-72F904A20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DDD06E-62FF-ED4F-0C94-C67BEE302202}"/>
              </a:ext>
            </a:extLst>
          </p:cNvPr>
          <p:cNvSpPr/>
          <p:nvPr/>
        </p:nvSpPr>
        <p:spPr>
          <a:xfrm>
            <a:off x="5220072" y="5301208"/>
            <a:ext cx="3096344" cy="144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Мастерица на все руки. Нам сошьет пиджак и брюки. Не закройщик, не ткачиха. Кто она, скажи? (Портниха)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537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678D2B-5188-9C78-BABA-7D348CD3D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99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A918BB-DECE-2930-49C3-323C25A57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63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>
            <a:extLst>
              <a:ext uri="{FF2B5EF4-FFF2-40B4-BE49-F238E27FC236}">
                <a16:creationId xmlns:a16="http://schemas.microsoft.com/office/drawing/2014/main" id="{6721AB69-77DB-BC74-07F5-15E2288E4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Блок-схема: перфолента 2">
            <a:extLst>
              <a:ext uri="{FF2B5EF4-FFF2-40B4-BE49-F238E27FC236}">
                <a16:creationId xmlns:a16="http://schemas.microsoft.com/office/drawing/2014/main" id="{D2CAA9B0-CD5A-C8C1-A4E8-7A086598765C}"/>
              </a:ext>
            </a:extLst>
          </p:cNvPr>
          <p:cNvSpPr/>
          <p:nvPr/>
        </p:nvSpPr>
        <p:spPr>
          <a:xfrm>
            <a:off x="755576" y="44624"/>
            <a:ext cx="8064896" cy="1008112"/>
          </a:xfrm>
          <a:prstGeom prst="flowChartPunchedTape">
            <a:avLst/>
          </a:prstGeom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ГОСТИ НАШЕГО ДЕТСКОГО САДА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5DE50F-FCAF-95A9-68B2-B315629423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5904656" cy="422108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0DEE1C2-77BA-21AE-7BB1-2ADA00BDDC26}"/>
              </a:ext>
            </a:extLst>
          </p:cNvPr>
          <p:cNvSpPr/>
          <p:nvPr/>
        </p:nvSpPr>
        <p:spPr>
          <a:xfrm>
            <a:off x="6300192" y="1097360"/>
            <a:ext cx="2520280" cy="3699792"/>
          </a:xfrm>
          <a:prstGeom prst="rect">
            <a:avLst/>
          </a:prstGeom>
          <a:solidFill>
            <a:srgbClr val="92D05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rgbClr val="002060"/>
                </a:solidFill>
              </a:rPr>
              <a:t>Знакомство с профессией ПОЛИЦЕЙСКОГО. </a:t>
            </a:r>
          </a:p>
          <a:p>
            <a:pPr algn="ctr"/>
            <a:r>
              <a:rPr lang="ru-RU" i="1" dirty="0">
                <a:solidFill>
                  <a:srgbClr val="002060"/>
                </a:solidFill>
              </a:rPr>
              <a:t>Наш гость, Санал Петрович , познакомил детей с профессией полицейского, рассказал как стать полицейским и что для этого надо. </a:t>
            </a:r>
          </a:p>
        </p:txBody>
      </p:sp>
    </p:spTree>
    <p:extLst>
      <p:ext uri="{BB962C8B-B14F-4D97-AF65-F5344CB8AC3E}">
        <p14:creationId xmlns:p14="http://schemas.microsoft.com/office/powerpoint/2010/main" val="2265229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9CA025-C30A-B271-A789-08A055E8D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D9E363-AC57-3C04-DA06-016CA05C9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5544616" cy="4536504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DB40484-2926-ECF2-7632-1316AC79471F}"/>
              </a:ext>
            </a:extLst>
          </p:cNvPr>
          <p:cNvSpPr/>
          <p:nvPr/>
        </p:nvSpPr>
        <p:spPr>
          <a:xfrm>
            <a:off x="6228184" y="404664"/>
            <a:ext cx="2664296" cy="4248472"/>
          </a:xfrm>
          <a:prstGeom prst="rect">
            <a:avLst/>
          </a:prstGeom>
          <a:solidFill>
            <a:srgbClr val="00B0F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Знакомство с профессией СТОМАТОЛОГ. </a:t>
            </a:r>
          </a:p>
          <a:p>
            <a:pPr algn="ctr"/>
            <a:r>
              <a:rPr lang="ru-RU" i="1" dirty="0"/>
              <a:t>Светлана Алексеевна рассказала детям, как правильно чистить зубы и ухаживать за полостью рта.  </a:t>
            </a:r>
          </a:p>
        </p:txBody>
      </p:sp>
    </p:spTree>
    <p:extLst>
      <p:ext uri="{BB962C8B-B14F-4D97-AF65-F5344CB8AC3E}">
        <p14:creationId xmlns:p14="http://schemas.microsoft.com/office/powerpoint/2010/main" val="2340908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7C6DAAE-443E-CE0E-875D-3079FA1FF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ED6E91-23DB-E3E3-1FB8-BC27B0F09C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37" y="764704"/>
            <a:ext cx="3096344" cy="4464496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58AA5E-1DF9-59AF-4E9C-94F69156A8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15111"/>
            <a:ext cx="4176464" cy="3051516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05AA888-5457-1F45-B28C-9AB5A7A8BEE2}"/>
              </a:ext>
            </a:extLst>
          </p:cNvPr>
          <p:cNvSpPr/>
          <p:nvPr/>
        </p:nvSpPr>
        <p:spPr>
          <a:xfrm>
            <a:off x="3563888" y="3429000"/>
            <a:ext cx="2808312" cy="2088232"/>
          </a:xfrm>
          <a:prstGeom prst="rect">
            <a:avLst/>
          </a:prstGeom>
          <a:solidFill>
            <a:srgbClr val="FFC0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Знакомство с профессией Медсестра.</a:t>
            </a:r>
          </a:p>
          <a:p>
            <a:pPr algn="ctr"/>
            <a:r>
              <a:rPr lang="ru-RU" dirty="0"/>
              <a:t>Олеся Ильинична познакомила с профессией детей, рассказала, как не бояться уколов.</a:t>
            </a:r>
          </a:p>
        </p:txBody>
      </p:sp>
    </p:spTree>
    <p:extLst>
      <p:ext uri="{BB962C8B-B14F-4D97-AF65-F5344CB8AC3E}">
        <p14:creationId xmlns:p14="http://schemas.microsoft.com/office/powerpoint/2010/main" val="1697342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7C6DAAE-443E-CE0E-875D-3079FA1FF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9B587E-4FE2-A06F-7E13-2B5D4B8BE8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5760640" cy="4896544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FDF4D51-DF2E-DBEB-6CA1-8DEC136C6C52}"/>
              </a:ext>
            </a:extLst>
          </p:cNvPr>
          <p:cNvSpPr/>
          <p:nvPr/>
        </p:nvSpPr>
        <p:spPr>
          <a:xfrm>
            <a:off x="6372200" y="188640"/>
            <a:ext cx="2642592" cy="4104456"/>
          </a:xfrm>
          <a:prstGeom prst="rect">
            <a:avLst/>
          </a:prstGeom>
          <a:solidFill>
            <a:srgbClr val="92D050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u="sng" dirty="0"/>
              <a:t>Знакомство с профессией УЧИТЕЛЬ.</a:t>
            </a:r>
          </a:p>
          <a:p>
            <a:pPr algn="ctr"/>
            <a:r>
              <a:rPr lang="ru-RU" sz="2000" dirty="0"/>
              <a:t>Людмила Ивановна рассказала о своей профессии, загадала ребятам загадки на тему «Школьные принадлежности». </a:t>
            </a:r>
          </a:p>
        </p:txBody>
      </p:sp>
    </p:spTree>
    <p:extLst>
      <p:ext uri="{BB962C8B-B14F-4D97-AF65-F5344CB8AC3E}">
        <p14:creationId xmlns:p14="http://schemas.microsoft.com/office/powerpoint/2010/main" val="590349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>
            <a:extLst>
              <a:ext uri="{FF2B5EF4-FFF2-40B4-BE49-F238E27FC236}">
                <a16:creationId xmlns:a16="http://schemas.microsoft.com/office/drawing/2014/main" id="{E1FADD53-5CB2-9620-6DC8-E55A2C66D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19" y="116632"/>
            <a:ext cx="9144000" cy="67413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3A00EE-DE52-0202-91C0-538F61D42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08" y="188640"/>
            <a:ext cx="2641372" cy="396044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7C29312-D1CB-9258-A4CD-8B6607ABE389}"/>
              </a:ext>
            </a:extLst>
          </p:cNvPr>
          <p:cNvSpPr/>
          <p:nvPr/>
        </p:nvSpPr>
        <p:spPr>
          <a:xfrm>
            <a:off x="251519" y="188640"/>
            <a:ext cx="5712057" cy="1274440"/>
          </a:xfrm>
          <a:prstGeom prst="rect">
            <a:avLst/>
          </a:prstGeom>
          <a:solidFill>
            <a:srgbClr val="00B050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Дети побывали в гостях у Анастасии Васильевны в сельской библиотеке п. Хорей-Вер. Встреча прошла в интересной и познавательной форме. Дети познакомились с Ненецкими авторами 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A4A980-0E77-44A1-E5FB-E53DC20603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01" y="1777278"/>
            <a:ext cx="2803646" cy="362210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4043AB-676B-07B9-48F8-343FCFF46B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204" y="1797968"/>
            <a:ext cx="2641372" cy="3568352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56499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750</Words>
  <Application>Microsoft Office PowerPoint</Application>
  <PresentationFormat>Экран (4:3)</PresentationFormat>
  <Paragraphs>81</Paragraphs>
  <Slides>37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3" baseType="lpstr">
      <vt:lpstr>Arial</vt:lpstr>
      <vt:lpstr>Calibri</vt:lpstr>
      <vt:lpstr>Helvetica</vt:lpstr>
      <vt:lpstr>Times New Roman</vt:lpstr>
      <vt:lpstr>Тема Office</vt:lpstr>
      <vt:lpstr>Presentation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Отгадай профессию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</dc:creator>
  <cp:lastModifiedBy>Руководитель</cp:lastModifiedBy>
  <cp:revision>8</cp:revision>
  <dcterms:created xsi:type="dcterms:W3CDTF">2024-03-28T10:04:36Z</dcterms:created>
  <dcterms:modified xsi:type="dcterms:W3CDTF">2024-05-22T13:10:58Z</dcterms:modified>
</cp:coreProperties>
</file>