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34"/>
  </p:notesMasterIdLst>
  <p:sldIdLst>
    <p:sldId id="292" r:id="rId4"/>
    <p:sldId id="257" r:id="rId5"/>
    <p:sldId id="291" r:id="rId6"/>
    <p:sldId id="307" r:id="rId7"/>
    <p:sldId id="308" r:id="rId8"/>
    <p:sldId id="300" r:id="rId9"/>
    <p:sldId id="303" r:id="rId10"/>
    <p:sldId id="274" r:id="rId11"/>
    <p:sldId id="275" r:id="rId12"/>
    <p:sldId id="276" r:id="rId13"/>
    <p:sldId id="293" r:id="rId14"/>
    <p:sldId id="259" r:id="rId15"/>
    <p:sldId id="262" r:id="rId16"/>
    <p:sldId id="261" r:id="rId17"/>
    <p:sldId id="260" r:id="rId18"/>
    <p:sldId id="297" r:id="rId19"/>
    <p:sldId id="294" r:id="rId20"/>
    <p:sldId id="310" r:id="rId21"/>
    <p:sldId id="296" r:id="rId22"/>
    <p:sldId id="287" r:id="rId23"/>
    <p:sldId id="295" r:id="rId24"/>
    <p:sldId id="304" r:id="rId25"/>
    <p:sldId id="305" r:id="rId26"/>
    <p:sldId id="309" r:id="rId27"/>
    <p:sldId id="264" r:id="rId28"/>
    <p:sldId id="298" r:id="rId29"/>
    <p:sldId id="266" r:id="rId30"/>
    <p:sldId id="299" r:id="rId31"/>
    <p:sldId id="279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16" autoAdjust="0"/>
    <p:restoredTop sz="94660"/>
  </p:normalViewPr>
  <p:slideViewPr>
    <p:cSldViewPr>
      <p:cViewPr varScale="1">
        <p:scale>
          <a:sx n="52" d="100"/>
          <a:sy n="52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CDE32-0607-43A4-9649-D09CE5FC8570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4FD6C-F837-4558-9AC5-8CF90E8070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822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DFC0E-9A3A-448A-89D8-5CA8F634297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2876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FBD5B-5B49-47A6-B5E4-EED520430CD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FBD5B-5B49-47A6-B5E4-EED520430CD7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FBD5B-5B49-47A6-B5E4-EED520430CD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CFBD5B-5B49-47A6-B5E4-EED520430CD7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DAFE-56EC-4EE0-AEA0-F884F35CA620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934E2-D423-4963-90F1-B028AFAE8E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5887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E4E-CE9C-4833-BEA1-D38429E1C845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A0D5-F3BB-45E3-908F-51F13DF48F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963342"/>
            <a:ext cx="2236394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4487341"/>
            <a:ext cx="64008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685809"/>
            <a:ext cx="64008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6172209"/>
            <a:ext cx="120015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492DAFE-56EC-4EE0-AEA0-F884F35CA620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6172209"/>
            <a:ext cx="565785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5578484"/>
            <a:ext cx="856684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2934E2-D423-4963-90F1-B028AFAE8E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0510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EDE4E-CE9C-4833-BEA1-D38429E1C845}" type="datetimeFigureOut">
              <a:rPr lang="ru-RU" smtClean="0"/>
              <a:pPr/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3A0D5-F3BB-45E3-908F-51F13DF48F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37.jpeg"/><Relationship Id="rId7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microsoft.com/office/2007/relationships/media" Target="../media/media1.mp3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6.png"/><Relationship Id="rId5" Type="http://schemas.microsoft.com/office/2007/relationships/media" Target="../media/media2.mp3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media" Target="../media/media1.mp3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9.png"/><Relationship Id="rId5" Type="http://schemas.microsoft.com/office/2007/relationships/media" Target="../media/media2.mp3"/><Relationship Id="rId10" Type="http://schemas.openxmlformats.org/officeDocument/2006/relationships/image" Target="../media/image63.jpeg"/><Relationship Id="rId4" Type="http://schemas.openxmlformats.org/officeDocument/2006/relationships/image" Target="../media/image55.png"/><Relationship Id="rId9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microsoft.com/office/2007/relationships/media" Target="../media/media2.mp3"/><Relationship Id="rId17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video" Target="NULL" TargetMode="External"/><Relationship Id="rId6" Type="http://schemas.openxmlformats.org/officeDocument/2006/relationships/image" Target="../media/image67.png"/><Relationship Id="rId11" Type="http://schemas.openxmlformats.org/officeDocument/2006/relationships/image" Target="../media/image55.png"/><Relationship Id="rId5" Type="http://schemas.openxmlformats.org/officeDocument/2006/relationships/image" Target="../media/image66.png"/><Relationship Id="rId15" Type="http://schemas.openxmlformats.org/officeDocument/2006/relationships/image" Target="../media/image73.png"/><Relationship Id="rId10" Type="http://schemas.microsoft.com/office/2007/relationships/media" Target="../media/media1.mp3"/><Relationship Id="rId19" Type="http://schemas.openxmlformats.org/officeDocument/2006/relationships/image" Target="../media/image77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9.png"/><Relationship Id="rId7" Type="http://schemas.microsoft.com/office/2007/relationships/media" Target="../media/media2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microsoft.com/office/2007/relationships/media" Target="../media/media1.mp3"/><Relationship Id="rId4" Type="http://schemas.openxmlformats.org/officeDocument/2006/relationships/image" Target="../media/image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0;&#1072;&#1087;&#1080;&#1090;&#1072;&#1085;_&#1050;&#1088;&#1072;&#1073;___&#1044;&#1077;&#1083;&#1072;&#1081;_&#1090;&#1072;&#1082;!___&#1060;&#1080;&#1079;&#1084;&#1080;&#1085;&#1091;&#1090;&#1082;&#1072;_&#1076;&#1083;&#1103;_&#1076;&#1077;&#1090;&#1077;&#1081;_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00199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9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90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00199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19.jpeg"/><Relationship Id="rId12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15.jpeg"/><Relationship Id="rId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2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12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28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Панюшова\руины-холма-замока-241670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85736"/>
            <a:ext cx="4682966" cy="621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thumbs.dreamstime.com/b/princess-butterflies-illustration-38939869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10" y="1285860"/>
            <a:ext cx="3071834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978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A6B76A95-CF99-4223-B738-2583445232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2FB64A3-AFBF-42D2-8248-F5BA3D3C67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" y="1450848"/>
            <a:ext cx="1316736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72607B83-0CA5-44BD-9F67-D4C46DE981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8900" y="1450848"/>
            <a:ext cx="1225296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19B31A7-EC71-4E57-ACB2-82104A6695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1456" y="1450848"/>
            <a:ext cx="1225296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3A03578-6AFA-4E3C-B626-D95C0812E43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6560" y="1450848"/>
            <a:ext cx="1316736" cy="214579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3A5D1D6F-5D22-4561-8802-D6965426F0F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6753" y="4233673"/>
            <a:ext cx="1353312" cy="2054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8133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4 3.7037E-7 L 0.04623 3.7037E-7 C 0.0707 3.7037E-7 0.10104 -0.11111 0.10104 -0.20139 L 0.10104 -0.40185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-200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-dog.ru/wallpapers/9/19/452558716693583/ostrov-okean-yax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1" y="0"/>
            <a:ext cx="9107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284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338075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9084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093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вый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3495056" y="5924553"/>
            <a:ext cx="457200" cy="609600"/>
          </a:xfrm>
          <a:prstGeom prst="rect">
            <a:avLst/>
          </a:prstGeom>
        </p:spPr>
      </p:pic>
      <p:pic>
        <p:nvPicPr>
          <p:cNvPr id="19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4341403" y="6062704"/>
            <a:ext cx="457200" cy="609600"/>
          </a:xfrm>
          <a:prstGeom prst="rect">
            <a:avLst/>
          </a:prstGeom>
        </p:spPr>
      </p:pic>
      <p:pic>
        <p:nvPicPr>
          <p:cNvPr id="20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5115236" y="5924553"/>
            <a:ext cx="457200" cy="609600"/>
          </a:xfrm>
          <a:prstGeom prst="rect">
            <a:avLst/>
          </a:prstGeom>
        </p:spPr>
      </p:pic>
      <p:pic>
        <p:nvPicPr>
          <p:cNvPr id="7170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642918"/>
            <a:ext cx="126536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52" y="1357306"/>
            <a:ext cx="1839577" cy="230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000372"/>
            <a:ext cx="126536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9" y="571480"/>
            <a:ext cx="126536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thumbs.dreamstime.com/b/%D0%B0%D0%BD%D0%B0%D0%BD%D0%B0%D1%81-%D1%81-%D0%B7%D0%B5-%D0%B5%D0%BD%D1%8B%D0%BC-%D1%86%D0%B2%D0%B5%D1%82%D0%BE%D0%BC-%D0%B2%D1%8B%D1%85%D0%BE-%D0%B8%D1%82-%D1%80%D0%B0%D1%81%D1%82%D1%83%D1%89%D0%B5%D0%B5-%D1%82%D1%80%D0%BE%D0%BF%D0%B8%D1%87%D0%B5%D1%81%D0%BA%D0%BE%D0%B3%D0%BE-%D0%BF-%D0%BE-%D0%BE%D0%BE%D0%B2%D0%BE%D1%89-%D0%B2-74914537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6740" y="3171364"/>
            <a:ext cx="1581907" cy="208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thumbs.dreamstime.com/b/%D0%B0%D0%BD%D0%B0%D0%BD%D0%B0%D1%81-%D1%81-%D0%B7%D0%B5-%D0%B5%D0%BD%D1%8B%D0%BC-%D1%86%D0%B2%D0%B5%D1%82%D0%BE%D0%BC-%D0%B2%D1%8B%D1%85%D0%BE-%D0%B8%D1%82-%D1%80%D0%B0%D1%81%D1%82%D1%83%D1%89%D0%B5%D0%B5-%D1%82%D1%80%D0%BE%D0%BF%D0%B8%D1%87%D0%B5%D1%81%D0%BA%D0%BE%D0%B3%D0%BE-%D0%BF-%D0%BE-%D0%BE%D0%BE%D0%B2%D0%BE%D1%89-%D0%B2-74914537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0632" y="2100247"/>
            <a:ext cx="1581907" cy="208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thumbs.dreamstime.com/b/%D0%B0%D0%BD%D0%B0%D0%BD%D0%B0%D1%81-%D1%81-%D0%B7%D0%B5-%D0%B5%D0%BD%D1%8B%D0%BC-%D1%86%D0%B2%D0%B5%D1%82%D0%BE%D0%BC-%D0%B2%D1%8B%D1%85%D0%BE-%D0%B8%D1%82-%D1%80%D0%B0%D1%81%D1%82%D1%83%D1%89%D0%B5%D0%B5-%D1%82%D1%80%D0%BE%D0%BF%D0%B8%D1%87%D0%B5%D1%81%D0%BA%D0%BE%D0%B3%D0%BE-%D0%BF-%D0%BE-%D0%BE%D0%BE%D0%B2%D0%BE%D1%89-%D0%B2-74914537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40" y="774996"/>
            <a:ext cx="1581907" cy="208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2786058"/>
            <a:ext cx="126536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creazilla-store.fra1.digitaloceanspaces.com/cliparts/69045/palm-tree-clipart-m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8" y="3929066"/>
            <a:ext cx="126536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538828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00994 L 0.07709 -0.49202 " pathEditMode="relative" rAng="0" ptsTypes="AA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-24100"/>
                                    </p:animMotion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7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0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40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338075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9084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0936" y="5772153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вый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3495056" y="5924553"/>
            <a:ext cx="457200" cy="609600"/>
          </a:xfrm>
          <a:prstGeom prst="rect">
            <a:avLst/>
          </a:prstGeom>
        </p:spPr>
      </p:pic>
      <p:pic>
        <p:nvPicPr>
          <p:cNvPr id="19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4341403" y="6062704"/>
            <a:ext cx="457200" cy="609600"/>
          </a:xfrm>
          <a:prstGeom prst="rect">
            <a:avLst/>
          </a:prstGeom>
        </p:spPr>
      </p:pic>
      <p:pic>
        <p:nvPicPr>
          <p:cNvPr id="20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5115236" y="5924553"/>
            <a:ext cx="457200" cy="609600"/>
          </a:xfrm>
          <a:prstGeom prst="rect">
            <a:avLst/>
          </a:prstGeom>
        </p:spPr>
      </p:pic>
      <p:pic>
        <p:nvPicPr>
          <p:cNvPr id="10" name="Рисунок 9" descr="https://gifok.net/images/2015/10/20/Red-Pink-Lillies_100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58" y="1000116"/>
            <a:ext cx="1500198" cy="142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gifok.net/images/2015/10/20/Red-Pink-Lillies_100.pn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00237" y="1428744"/>
            <a:ext cx="1714511" cy="142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gifok.net/images/2015/10/20/Red-Pink-Lillies_100.pn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5725" y="2357438"/>
            <a:ext cx="1714511" cy="149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gifok.net/images/2015/10/20/Red-Pink-Lillies_100.pn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00237" y="2928934"/>
            <a:ext cx="1500197" cy="1352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gifok.net/images/2015/10/20/Red-Pink-Lillies_100.pn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5725" y="4143388"/>
            <a:ext cx="1714511" cy="149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s://prilnrc.at.ua/_nw/0/33572516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86446" y="2143124"/>
            <a:ext cx="3109452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3116946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37428E-6 L 0.09444 -0.47144 " pathEditMode="relative" rAng="0" ptsTypes="AA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23600"/>
                                    </p:animMotion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7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0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40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69001">
            <a:off x="723952" y="2057308"/>
            <a:ext cx="1398146" cy="191856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683109">
            <a:off x="953838" y="3709269"/>
            <a:ext cx="1655926" cy="127816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8733">
            <a:off x="2271436" y="2110187"/>
            <a:ext cx="1398146" cy="191856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01734">
            <a:off x="811839" y="1383259"/>
            <a:ext cx="1547421" cy="119441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195446">
            <a:off x="6109347" y="1532278"/>
            <a:ext cx="1478734" cy="86968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98998">
            <a:off x="6212956" y="3660384"/>
            <a:ext cx="1174463" cy="122796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077017">
            <a:off x="5529549" y="2540071"/>
            <a:ext cx="1051885" cy="1099804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199372">
            <a:off x="6938069" y="2410334"/>
            <a:ext cx="1092969" cy="11427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вал 17"/>
          <p:cNvSpPr/>
          <p:nvPr/>
        </p:nvSpPr>
        <p:spPr>
          <a:xfrm>
            <a:off x="3217744" y="5705264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973828" y="5705264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729912" y="5705264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вый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email"/>
          <a:stretch>
            <a:fillRect/>
          </a:stretch>
        </p:blipFill>
        <p:spPr>
          <a:xfrm>
            <a:off x="4088128" y="5857664"/>
            <a:ext cx="457200" cy="609600"/>
          </a:xfrm>
          <a:prstGeom prst="rect">
            <a:avLst/>
          </a:prstGeom>
        </p:spPr>
      </p:pic>
      <p:pic>
        <p:nvPicPr>
          <p:cNvPr id="6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 cstate="email"/>
          <a:stretch>
            <a:fillRect/>
          </a:stretch>
        </p:blipFill>
        <p:spPr>
          <a:xfrm>
            <a:off x="3369311" y="6010064"/>
            <a:ext cx="457200" cy="609600"/>
          </a:xfrm>
          <a:prstGeom prst="rect">
            <a:avLst/>
          </a:prstGeom>
        </p:spPr>
      </p:pic>
      <p:pic>
        <p:nvPicPr>
          <p:cNvPr id="23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 cstate="email"/>
          <a:stretch>
            <a:fillRect/>
          </a:stretch>
        </p:blipFill>
        <p:spPr>
          <a:xfrm>
            <a:off x="4844212" y="5857664"/>
            <a:ext cx="457200" cy="609600"/>
          </a:xfrm>
          <a:prstGeom prst="rect">
            <a:avLst/>
          </a:prstGeom>
        </p:spPr>
      </p:pic>
      <p:pic>
        <p:nvPicPr>
          <p:cNvPr id="25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35528">
            <a:off x="2536187" y="3925725"/>
            <a:ext cx="882711" cy="121127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1929">
            <a:off x="366199" y="1157570"/>
            <a:ext cx="772267" cy="1059721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6039">
            <a:off x="255331" y="3844798"/>
            <a:ext cx="1158879" cy="159023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72076" y="1095323"/>
            <a:ext cx="1166075" cy="90006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195446">
            <a:off x="5578805" y="1281983"/>
            <a:ext cx="1169117" cy="68758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306071">
            <a:off x="7111837" y="4762034"/>
            <a:ext cx="1238072" cy="7281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077017">
            <a:off x="5410038" y="3648483"/>
            <a:ext cx="831641" cy="86952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s://avatars.mds.yandex.net/get-pdb/471286/b46fc384-ae14-4a28-830b-ad9adfcf81a5/s1200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17598">
            <a:off x="7599005" y="3641597"/>
            <a:ext cx="864123" cy="90348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7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00078 -0.4347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217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0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47828" y="1389162"/>
            <a:ext cx="718914" cy="958552"/>
          </a:xfrm>
          <a:prstGeom prst="rect">
            <a:avLst/>
          </a:prstGeom>
        </p:spPr>
      </p:pic>
      <p:pic>
        <p:nvPicPr>
          <p:cNvPr id="3" name="Рисунок 2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40659" y="2602919"/>
            <a:ext cx="718914" cy="958552"/>
          </a:xfrm>
          <a:prstGeom prst="rect">
            <a:avLst/>
          </a:prstGeom>
        </p:spPr>
      </p:pic>
      <p:pic>
        <p:nvPicPr>
          <p:cNvPr id="4" name="Рисунок 3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47757" y="2602919"/>
            <a:ext cx="718914" cy="958552"/>
          </a:xfrm>
          <a:prstGeom prst="rect">
            <a:avLst/>
          </a:prstGeom>
        </p:spPr>
      </p:pic>
      <p:pic>
        <p:nvPicPr>
          <p:cNvPr id="5" name="Рисунок 4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54996" y="1389162"/>
            <a:ext cx="718914" cy="958552"/>
          </a:xfrm>
          <a:prstGeom prst="rect">
            <a:avLst/>
          </a:prstGeom>
        </p:spPr>
      </p:pic>
      <p:pic>
        <p:nvPicPr>
          <p:cNvPr id="6" name="Рисунок 5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22488" y="1389162"/>
            <a:ext cx="718914" cy="958552"/>
          </a:xfrm>
          <a:prstGeom prst="rect">
            <a:avLst/>
          </a:prstGeom>
        </p:spPr>
      </p:pic>
      <p:pic>
        <p:nvPicPr>
          <p:cNvPr id="7" name="Рисунок 6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57847" y="2602919"/>
            <a:ext cx="718914" cy="958552"/>
          </a:xfrm>
          <a:prstGeom prst="rect">
            <a:avLst/>
          </a:prstGeom>
        </p:spPr>
      </p:pic>
      <p:pic>
        <p:nvPicPr>
          <p:cNvPr id="8" name="Рисунок 7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39257" y="3569402"/>
            <a:ext cx="718914" cy="958552"/>
          </a:xfrm>
          <a:prstGeom prst="rect">
            <a:avLst/>
          </a:prstGeom>
        </p:spPr>
      </p:pic>
      <p:pic>
        <p:nvPicPr>
          <p:cNvPr id="9" name="Рисунок 8" descr="i053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8390" y="3656957"/>
            <a:ext cx="718914" cy="958552"/>
          </a:xfrm>
          <a:prstGeom prst="rect">
            <a:avLst/>
          </a:prstGeom>
        </p:spPr>
      </p:pic>
      <p:pic>
        <p:nvPicPr>
          <p:cNvPr id="10" name="Рисунок 9" descr="jagoda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31189" y="1282527"/>
            <a:ext cx="1269286" cy="2061627"/>
          </a:xfrm>
          <a:prstGeom prst="rect">
            <a:avLst/>
          </a:prstGeom>
        </p:spPr>
      </p:pic>
      <p:pic>
        <p:nvPicPr>
          <p:cNvPr id="11" name="Рисунок 10" descr="jagoda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1517695">
            <a:off x="1583127" y="3017867"/>
            <a:ext cx="1269286" cy="2061627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3442691" y="5661248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954859" y="5661248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198775" y="5661248"/>
            <a:ext cx="68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вый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5166580" y="5943284"/>
            <a:ext cx="457200" cy="609600"/>
          </a:xfrm>
          <a:prstGeom prst="rect">
            <a:avLst/>
          </a:prstGeom>
        </p:spPr>
      </p:pic>
      <p:pic>
        <p:nvPicPr>
          <p:cNvPr id="19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3601047" y="5882512"/>
            <a:ext cx="457200" cy="609600"/>
          </a:xfrm>
          <a:prstGeom prst="rect">
            <a:avLst/>
          </a:prstGeom>
        </p:spPr>
      </p:pic>
      <p:pic>
        <p:nvPicPr>
          <p:cNvPr id="20" name="проигр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4374920" y="5886004"/>
            <a:ext cx="457200" cy="609600"/>
          </a:xfrm>
          <a:prstGeom prst="rect">
            <a:avLst/>
          </a:prstGeom>
        </p:spPr>
      </p:pic>
      <p:pic>
        <p:nvPicPr>
          <p:cNvPr id="21" name="Рисунок 20" descr="jagoda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18066990">
            <a:off x="217654" y="2735732"/>
            <a:ext cx="1692381" cy="15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034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0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-0.10065 -0.4907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2453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7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271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0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s://bebiklad.ru/wp-content/uploads/bezyimyannyiy-19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fito-center.ru/uploads/posts/2020-10/1603345683_chiffre-6-decoupe-en-alu-coloris-et-dimensions-au-choix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5643578"/>
            <a:ext cx="1071570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i.pinimg.com/originals/ad/be/be/adbebe4134a895c77335416fb62fa730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44" y="5715016"/>
            <a:ext cx="85725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i.pinimg.com/originals/56/e5/1a/56e51af6a9991e0c3815d49e447959c4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57864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age.freepik.com/free-vector/ocean-island-cartoon-palm-trees-sea-uninhabited-islands-sky-sand-beach-sun-panorama-view-solitude-tropical-nature-illustration_176516-1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589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питан_Краб___Делай_так!___Физминутка_для_детей_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11" y="428604"/>
            <a:ext cx="8031214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652120" y="2708920"/>
            <a:ext cx="2952328" cy="29523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15616" y="3645024"/>
            <a:ext cx="3816424" cy="17281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771800" y="188640"/>
            <a:ext cx="2592288" cy="280831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646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www.publicdomainpictures.net/pictures/80000/velka/seascape-backdrop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кораблик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642918"/>
            <a:ext cx="9144000" cy="5715000"/>
          </a:xfrm>
          <a:prstGeom prst="rect">
            <a:avLst/>
          </a:prstGeom>
        </p:spPr>
      </p:pic>
      <p:pic>
        <p:nvPicPr>
          <p:cNvPr id="4" name="0019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28662" y="8572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4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420888"/>
            <a:ext cx="2592288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588226" y="2204864"/>
            <a:ext cx="2232248" cy="21602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2843809" y="3861048"/>
            <a:ext cx="3528392" cy="2088232"/>
          </a:xfrm>
          <a:prstGeom prst="flowChartDecis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3059832" y="332656"/>
            <a:ext cx="3024336" cy="1656184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5220073" y="1844824"/>
            <a:ext cx="3528392" cy="3096344"/>
          </a:xfrm>
          <a:prstGeom prst="hex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авильный пятиугольник 2"/>
          <p:cNvSpPr/>
          <p:nvPr/>
        </p:nvSpPr>
        <p:spPr>
          <a:xfrm>
            <a:off x="1043608" y="1700808"/>
            <a:ext cx="3384376" cy="3240360"/>
          </a:xfrm>
          <a:prstGeom prst="pen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740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1-tub-ru.yandex.net/i?id=549cf4da169e1ac1edf332f9ef793e6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1071546"/>
            <a:ext cx="2088232" cy="1872208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429256" y="1000108"/>
            <a:ext cx="1944216" cy="1656184"/>
          </a:xfrm>
          <a:prstGeom prst="triangl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5643570" y="3429000"/>
            <a:ext cx="1872208" cy="2376264"/>
          </a:xfrm>
          <a:prstGeom prst="diamond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3929066"/>
            <a:ext cx="2952328" cy="1728192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1-tub-ru.yandex.net/i?id=549cf4da169e1ac1edf332f9ef793e6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5" name="Равнобедренный треугольник 4"/>
          <p:cNvSpPr/>
          <p:nvPr/>
        </p:nvSpPr>
        <p:spPr>
          <a:xfrm>
            <a:off x="928662" y="1142984"/>
            <a:ext cx="3168352" cy="201622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571604" y="3857628"/>
            <a:ext cx="1944216" cy="19442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4143380"/>
            <a:ext cx="2160240" cy="15841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5357818" y="1071546"/>
            <a:ext cx="2232248" cy="2160240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1-tub-ru.yandex.net/i?id=549cf4da169e1ac1edf332f9ef793e6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500570"/>
            <a:ext cx="504056" cy="4823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571604" y="5643578"/>
            <a:ext cx="648072" cy="62636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172400" y="4797152"/>
            <a:ext cx="648072" cy="482352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142852"/>
            <a:ext cx="785818" cy="7143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001024" y="357166"/>
            <a:ext cx="720080" cy="69837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000628" y="92867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5072074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286248" y="5286388"/>
            <a:ext cx="1202432" cy="11304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1071546"/>
            <a:ext cx="1000132" cy="108012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3786182" y="1428736"/>
            <a:ext cx="1060704" cy="91440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>
            <a:off x="928662" y="1071546"/>
            <a:ext cx="914400" cy="9144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5715016"/>
            <a:ext cx="714380" cy="69894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956376" y="5733256"/>
            <a:ext cx="864096" cy="84239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4572000" y="3000372"/>
            <a:ext cx="914400" cy="914400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364088" y="1412776"/>
            <a:ext cx="3456384" cy="331236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971600" y="2348880"/>
            <a:ext cx="3312368" cy="316835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естиугольник 23"/>
          <p:cNvSpPr/>
          <p:nvPr/>
        </p:nvSpPr>
        <p:spPr>
          <a:xfrm>
            <a:off x="428596" y="2428868"/>
            <a:ext cx="642942" cy="571504"/>
          </a:xfrm>
          <a:prstGeom prst="hex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6500826" y="357166"/>
            <a:ext cx="1000132" cy="92869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4000496" y="214290"/>
            <a:ext cx="1500198" cy="92869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214282" y="5357826"/>
            <a:ext cx="857256" cy="1000132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авильный пятиугольник 27"/>
          <p:cNvSpPr/>
          <p:nvPr/>
        </p:nvSpPr>
        <p:spPr>
          <a:xfrm>
            <a:off x="5715008" y="5357826"/>
            <a:ext cx="714380" cy="64294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авильный пятиугольник 28"/>
          <p:cNvSpPr/>
          <p:nvPr/>
        </p:nvSpPr>
        <p:spPr>
          <a:xfrm>
            <a:off x="428596" y="214290"/>
            <a:ext cx="642942" cy="642942"/>
          </a:xfrm>
          <a:prstGeom prst="pen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4643438" y="4214818"/>
            <a:ext cx="1285884" cy="928694"/>
          </a:xfrm>
          <a:prstGeom prst="diamo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98728E-6 L -0.0158 0.251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3 -0.06477 L -0.40244 -0.1906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-4.14064E-6 L -0.0552 -0.1573 " pathEditMode="relative" ptsTypes="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1.85057E-8 L -0.04723 0.4513 " pathEditMode="relative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8.25815E-7 L 0.16545 -0.062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91117E-6 L 0.11806 0.12584 " pathEditMode="relative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0234E-6 L 0.2283 -0.26232 " pathEditMode="relative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8 -0.02221 L 0.45035 -0.3893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-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9433E-6 L -0.07101 0.24126 " pathEditMode="relative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8212 L -0.03142 -0.3969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91680" y="1808820"/>
          <a:ext cx="5664630" cy="2754000"/>
        </p:xfrm>
        <a:graphic>
          <a:graphicData uri="http://schemas.openxmlformats.org/drawingml/2006/table">
            <a:tbl>
              <a:tblPr firstRow="1" bandRow="1"/>
              <a:tblGrid>
                <a:gridCol w="2832315"/>
                <a:gridCol w="2832315"/>
              </a:tblGrid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D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Равнобедренный треугольник 6"/>
          <p:cNvSpPr/>
          <p:nvPr/>
        </p:nvSpPr>
        <p:spPr>
          <a:xfrm>
            <a:off x="1499659" y="782706"/>
            <a:ext cx="6096000" cy="1026000"/>
          </a:xfrm>
          <a:prstGeom prst="triangle">
            <a:avLst/>
          </a:prstGeom>
          <a:noFill/>
          <a:ln w="76200">
            <a:solidFill>
              <a:srgbClr val="FFD7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15887" y="998730"/>
            <a:ext cx="2112235" cy="7020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latin typeface="Arial Narrow" pitchFamily="34" charset="0"/>
              </a:rPr>
              <a:t>7</a:t>
            </a:r>
            <a:endParaRPr lang="ru-RU" sz="96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3595" y="4617132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79712" y="5643246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24129" y="5643246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03916" y="5643246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84237" y="4617132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64021" y="4617132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утен 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3808" y="4617132"/>
            <a:ext cx="1440160" cy="10458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1862827"/>
            <a:ext cx="1680000" cy="824660"/>
          </a:xfrm>
          <a:prstGeom prst="rect">
            <a:avLst/>
          </a:prstGeom>
        </p:spPr>
      </p:pic>
      <p:pic>
        <p:nvPicPr>
          <p:cNvPr id="22" name="Рисунок 21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2780929"/>
            <a:ext cx="1680000" cy="824660"/>
          </a:xfrm>
          <a:prstGeom prst="rect">
            <a:avLst/>
          </a:prstGeom>
        </p:spPr>
      </p:pic>
      <p:pic>
        <p:nvPicPr>
          <p:cNvPr id="23" name="Рисунок 22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3699031"/>
            <a:ext cx="1680000" cy="824660"/>
          </a:xfrm>
          <a:prstGeom prst="rect">
            <a:avLst/>
          </a:prstGeom>
        </p:spPr>
      </p:pic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7932377" y="2888940"/>
            <a:ext cx="909835" cy="403770"/>
          </a:xfrm>
          <a:prstGeom prst="actionButtonForwardNext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1862827"/>
            <a:ext cx="1680000" cy="824660"/>
          </a:xfrm>
          <a:prstGeom prst="rect">
            <a:avLst/>
          </a:prstGeom>
        </p:spPr>
      </p:pic>
      <p:pic>
        <p:nvPicPr>
          <p:cNvPr id="26" name="Рисунок 25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1862834"/>
            <a:ext cx="1680000" cy="826875"/>
          </a:xfrm>
          <a:prstGeom prst="rect">
            <a:avLst/>
          </a:prstGeom>
        </p:spPr>
      </p:pic>
      <p:pic>
        <p:nvPicPr>
          <p:cNvPr id="27" name="Рисунок 26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2780929"/>
            <a:ext cx="1680000" cy="824660"/>
          </a:xfrm>
          <a:prstGeom prst="rect">
            <a:avLst/>
          </a:prstGeom>
        </p:spPr>
      </p:pic>
      <p:pic>
        <p:nvPicPr>
          <p:cNvPr id="28" name="Рисунок 27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2780936"/>
            <a:ext cx="1680000" cy="826875"/>
          </a:xfrm>
          <a:prstGeom prst="rect">
            <a:avLst/>
          </a:prstGeom>
        </p:spPr>
      </p:pic>
      <p:pic>
        <p:nvPicPr>
          <p:cNvPr id="29" name="Рисунок 28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3699031"/>
            <a:ext cx="1680000" cy="824660"/>
          </a:xfrm>
          <a:prstGeom prst="rect">
            <a:avLst/>
          </a:prstGeom>
        </p:spPr>
      </p:pic>
      <p:pic>
        <p:nvPicPr>
          <p:cNvPr id="30" name="Рисунок 29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3699032"/>
            <a:ext cx="1680000" cy="826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B8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91680" y="1808820"/>
          <a:ext cx="5664630" cy="2754000"/>
        </p:xfrm>
        <a:graphic>
          <a:graphicData uri="http://schemas.openxmlformats.org/drawingml/2006/table">
            <a:tbl>
              <a:tblPr firstRow="1" bandRow="1"/>
              <a:tblGrid>
                <a:gridCol w="2832315"/>
                <a:gridCol w="2832315"/>
              </a:tblGrid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B800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Равнобедренный треугольник 6"/>
          <p:cNvSpPr/>
          <p:nvPr/>
        </p:nvSpPr>
        <p:spPr>
          <a:xfrm>
            <a:off x="1499659" y="782706"/>
            <a:ext cx="6096000" cy="1026000"/>
          </a:xfrm>
          <a:prstGeom prst="triangle">
            <a:avLst/>
          </a:prstGeom>
          <a:noFill/>
          <a:ln w="762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15887" y="998730"/>
            <a:ext cx="2112235" cy="7020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0070C0"/>
                </a:solidFill>
                <a:latin typeface="Arial Narrow" pitchFamily="34" charset="0"/>
              </a:rPr>
              <a:t>6</a:t>
            </a:r>
            <a:endParaRPr lang="ru-RU" sz="96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1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83705" y="4671138"/>
            <a:ext cx="5142859" cy="202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1862827"/>
            <a:ext cx="1680000" cy="824660"/>
          </a:xfrm>
          <a:prstGeom prst="rect">
            <a:avLst/>
          </a:prstGeom>
        </p:spPr>
      </p:pic>
      <p:pic>
        <p:nvPicPr>
          <p:cNvPr id="16" name="Рисунок 15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2780929"/>
            <a:ext cx="1680000" cy="824660"/>
          </a:xfrm>
          <a:prstGeom prst="rect">
            <a:avLst/>
          </a:prstGeom>
        </p:spPr>
      </p:pic>
      <p:pic>
        <p:nvPicPr>
          <p:cNvPr id="17" name="Рисунок 16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3699031"/>
            <a:ext cx="1680000" cy="824660"/>
          </a:xfrm>
          <a:prstGeom prst="rect">
            <a:avLst/>
          </a:prstGeom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932377" y="2888940"/>
            <a:ext cx="909835" cy="403770"/>
          </a:xfrm>
          <a:prstGeom prst="actionButtonForwardNext">
            <a:avLst/>
          </a:prstGeom>
          <a:ln w="28575">
            <a:solidFill>
              <a:srgbClr val="CC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1862827"/>
            <a:ext cx="1680000" cy="824660"/>
          </a:xfrm>
          <a:prstGeom prst="rect">
            <a:avLst/>
          </a:prstGeom>
        </p:spPr>
      </p:pic>
      <p:pic>
        <p:nvPicPr>
          <p:cNvPr id="20" name="Рисунок 19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1862834"/>
            <a:ext cx="1680000" cy="826875"/>
          </a:xfrm>
          <a:prstGeom prst="rect">
            <a:avLst/>
          </a:prstGeom>
        </p:spPr>
      </p:pic>
      <p:pic>
        <p:nvPicPr>
          <p:cNvPr id="21" name="Рисунок 20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2780929"/>
            <a:ext cx="1680000" cy="824660"/>
          </a:xfrm>
          <a:prstGeom prst="rect">
            <a:avLst/>
          </a:prstGeom>
        </p:spPr>
      </p:pic>
      <p:pic>
        <p:nvPicPr>
          <p:cNvPr id="22" name="Рисунок 21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2780936"/>
            <a:ext cx="1680000" cy="826875"/>
          </a:xfrm>
          <a:prstGeom prst="rect">
            <a:avLst/>
          </a:prstGeom>
        </p:spPr>
      </p:pic>
      <p:pic>
        <p:nvPicPr>
          <p:cNvPr id="23" name="Рисунок 22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3699031"/>
            <a:ext cx="1680000" cy="824660"/>
          </a:xfrm>
          <a:prstGeom prst="rect">
            <a:avLst/>
          </a:prstGeom>
        </p:spPr>
      </p:pic>
      <p:pic>
        <p:nvPicPr>
          <p:cNvPr id="24" name="Рисунок 23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3699032"/>
            <a:ext cx="1680000" cy="826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91680" y="1808820"/>
          <a:ext cx="5664630" cy="3672000"/>
        </p:xfrm>
        <a:graphic>
          <a:graphicData uri="http://schemas.openxmlformats.org/drawingml/2006/table">
            <a:tbl>
              <a:tblPr firstRow="1" bandRow="1"/>
              <a:tblGrid>
                <a:gridCol w="2832315"/>
                <a:gridCol w="2832315"/>
              </a:tblGrid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E6AF00"/>
                            </a:solidFill>
                          </a:ln>
                          <a:solidFill>
                            <a:srgbClr val="E6AF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E6AF00"/>
                          </a:solidFill>
                        </a:ln>
                        <a:solidFill>
                          <a:srgbClr val="E6AF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Равнобедренный треугольник 6"/>
          <p:cNvSpPr/>
          <p:nvPr/>
        </p:nvSpPr>
        <p:spPr>
          <a:xfrm>
            <a:off x="1499659" y="782706"/>
            <a:ext cx="6096000" cy="1026000"/>
          </a:xfrm>
          <a:prstGeom prst="triangl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15887" y="998730"/>
            <a:ext cx="2112235" cy="7020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E6AF00"/>
                </a:solidFill>
                <a:latin typeface="Arial Narrow" pitchFamily="34" charset="0"/>
              </a:rPr>
              <a:t>8</a:t>
            </a:r>
            <a:endParaRPr lang="ru-RU" sz="9600" b="1" dirty="0">
              <a:solidFill>
                <a:srgbClr val="E6AF00"/>
              </a:solidFill>
              <a:latin typeface="Arial Narrow" pitchFamily="34" charset="0"/>
            </a:endParaRPr>
          </a:p>
        </p:txBody>
      </p:sp>
      <p:pic>
        <p:nvPicPr>
          <p:cNvPr id="14" name="Рисунок 13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98711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518316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574433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630551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686665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06272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762391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 descr="281082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818508" y="5589240"/>
            <a:ext cx="1015579" cy="9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1862827"/>
            <a:ext cx="1680000" cy="824660"/>
          </a:xfrm>
          <a:prstGeom prst="rect">
            <a:avLst/>
          </a:prstGeom>
        </p:spPr>
      </p:pic>
      <p:pic>
        <p:nvPicPr>
          <p:cNvPr id="31" name="Рисунок 30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2780929"/>
            <a:ext cx="1680000" cy="824660"/>
          </a:xfrm>
          <a:prstGeom prst="rect">
            <a:avLst/>
          </a:prstGeom>
        </p:spPr>
      </p:pic>
      <p:pic>
        <p:nvPicPr>
          <p:cNvPr id="32" name="Рисунок 31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3699031"/>
            <a:ext cx="1680000" cy="824660"/>
          </a:xfrm>
          <a:prstGeom prst="rect">
            <a:avLst/>
          </a:prstGeom>
        </p:spPr>
      </p:pic>
      <p:pic>
        <p:nvPicPr>
          <p:cNvPr id="33" name="Рисунок 32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67744" y="4617133"/>
            <a:ext cx="1680000" cy="824660"/>
          </a:xfrm>
          <a:prstGeom prst="rect">
            <a:avLst/>
          </a:prstGeom>
        </p:spPr>
      </p:pic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7932377" y="2888940"/>
            <a:ext cx="909835" cy="403770"/>
          </a:xfrm>
          <a:prstGeom prst="actionButtonForwardNex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1862827"/>
            <a:ext cx="1680000" cy="824660"/>
          </a:xfrm>
          <a:prstGeom prst="rect">
            <a:avLst/>
          </a:prstGeom>
        </p:spPr>
      </p:pic>
      <p:pic>
        <p:nvPicPr>
          <p:cNvPr id="37" name="Рисунок 36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1862834"/>
            <a:ext cx="1680000" cy="826875"/>
          </a:xfrm>
          <a:prstGeom prst="rect">
            <a:avLst/>
          </a:prstGeom>
        </p:spPr>
      </p:pic>
      <p:pic>
        <p:nvPicPr>
          <p:cNvPr id="38" name="Рисунок 37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2780929"/>
            <a:ext cx="1680000" cy="824660"/>
          </a:xfrm>
          <a:prstGeom prst="rect">
            <a:avLst/>
          </a:prstGeom>
        </p:spPr>
      </p:pic>
      <p:pic>
        <p:nvPicPr>
          <p:cNvPr id="39" name="Рисунок 38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2780936"/>
            <a:ext cx="1680000" cy="826875"/>
          </a:xfrm>
          <a:prstGeom prst="rect">
            <a:avLst/>
          </a:prstGeom>
        </p:spPr>
      </p:pic>
      <p:pic>
        <p:nvPicPr>
          <p:cNvPr id="40" name="Рисунок 39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3699031"/>
            <a:ext cx="1680000" cy="824660"/>
          </a:xfrm>
          <a:prstGeom prst="rect">
            <a:avLst/>
          </a:prstGeom>
        </p:spPr>
      </p:pic>
      <p:pic>
        <p:nvPicPr>
          <p:cNvPr id="41" name="Рисунок 40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3699032"/>
            <a:ext cx="1680000" cy="826875"/>
          </a:xfrm>
          <a:prstGeom prst="rect">
            <a:avLst/>
          </a:prstGeom>
        </p:spPr>
      </p:pic>
      <p:pic>
        <p:nvPicPr>
          <p:cNvPr id="42" name="Рисунок 41" descr="0_6c947_87c6edc6_X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4617133"/>
            <a:ext cx="1680000" cy="824660"/>
          </a:xfrm>
          <a:prstGeom prst="rect">
            <a:avLst/>
          </a:prstGeom>
        </p:spPr>
      </p:pic>
      <p:pic>
        <p:nvPicPr>
          <p:cNvPr id="43" name="Рисунок 42" descr="0_6c946_9b7e2cfd_XXXL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4617140"/>
            <a:ext cx="1680000" cy="826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91680" y="1808820"/>
          <a:ext cx="5664630" cy="3672000"/>
        </p:xfrm>
        <a:graphic>
          <a:graphicData uri="http://schemas.openxmlformats.org/drawingml/2006/table">
            <a:tbl>
              <a:tblPr firstRow="1" bandRow="1"/>
              <a:tblGrid>
                <a:gridCol w="2832315"/>
                <a:gridCol w="2832315"/>
              </a:tblGrid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000"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b="1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5400" b="1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Arial Narrow" pitchFamily="34" charset="0"/>
                      </a:endParaRPr>
                    </a:p>
                  </a:txBody>
                  <a:tcPr marL="121920" marR="121920" marT="34290" marB="34290" anchor="ctr">
                    <a:lnL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Равнобедренный треугольник 6"/>
          <p:cNvSpPr/>
          <p:nvPr/>
        </p:nvSpPr>
        <p:spPr>
          <a:xfrm>
            <a:off x="1499659" y="782706"/>
            <a:ext cx="6096000" cy="1026000"/>
          </a:xfrm>
          <a:prstGeom prst="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15887" y="998730"/>
            <a:ext cx="2112235" cy="7020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rgbClr val="C00000"/>
                </a:solidFill>
                <a:latin typeface="Arial Narrow" pitchFamily="34" charset="0"/>
              </a:rPr>
              <a:t>5</a:t>
            </a:r>
            <a:endParaRPr lang="ru-RU" sz="9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XFDS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5643246"/>
            <a:ext cx="5520000" cy="928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XFDS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628119" y="5643254"/>
            <a:ext cx="3515883" cy="9308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1862827"/>
            <a:ext cx="1680000" cy="824660"/>
          </a:xfrm>
          <a:prstGeom prst="rect">
            <a:avLst/>
          </a:prstGeom>
        </p:spPr>
      </p:pic>
      <p:pic>
        <p:nvPicPr>
          <p:cNvPr id="19" name="Рисунок 18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2780929"/>
            <a:ext cx="1680000" cy="824660"/>
          </a:xfrm>
          <a:prstGeom prst="rect">
            <a:avLst/>
          </a:prstGeom>
        </p:spPr>
      </p:pic>
      <p:pic>
        <p:nvPicPr>
          <p:cNvPr id="20" name="Рисунок 19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3699031"/>
            <a:ext cx="1680000" cy="824660"/>
          </a:xfrm>
          <a:prstGeom prst="rect">
            <a:avLst/>
          </a:prstGeom>
        </p:spPr>
      </p:pic>
      <p:pic>
        <p:nvPicPr>
          <p:cNvPr id="21" name="Рисунок 20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48064" y="4617133"/>
            <a:ext cx="1680000" cy="824660"/>
          </a:xfrm>
          <a:prstGeom prst="rect">
            <a:avLst/>
          </a:prstGeom>
        </p:spPr>
      </p:pic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7932377" y="2888940"/>
            <a:ext cx="909835" cy="403770"/>
          </a:xfrm>
          <a:prstGeom prst="actionButtonForwardNext">
            <a:avLst/>
          </a:prstGeom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1862827"/>
            <a:ext cx="1680000" cy="824660"/>
          </a:xfrm>
          <a:prstGeom prst="rect">
            <a:avLst/>
          </a:prstGeom>
        </p:spPr>
      </p:pic>
      <p:pic>
        <p:nvPicPr>
          <p:cNvPr id="25" name="Рисунок 24" descr="0_6c946_9b7e2cfd_XXX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67744" y="1862834"/>
            <a:ext cx="1680000" cy="826875"/>
          </a:xfrm>
          <a:prstGeom prst="rect">
            <a:avLst/>
          </a:prstGeom>
        </p:spPr>
      </p:pic>
      <p:pic>
        <p:nvPicPr>
          <p:cNvPr id="26" name="Рисунок 25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2780929"/>
            <a:ext cx="1680000" cy="824660"/>
          </a:xfrm>
          <a:prstGeom prst="rect">
            <a:avLst/>
          </a:prstGeom>
        </p:spPr>
      </p:pic>
      <p:pic>
        <p:nvPicPr>
          <p:cNvPr id="27" name="Рисунок 26" descr="0_6c946_9b7e2cfd_XXX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67744" y="2780936"/>
            <a:ext cx="1680000" cy="826875"/>
          </a:xfrm>
          <a:prstGeom prst="rect">
            <a:avLst/>
          </a:prstGeom>
        </p:spPr>
      </p:pic>
      <p:pic>
        <p:nvPicPr>
          <p:cNvPr id="28" name="Рисунок 27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3699031"/>
            <a:ext cx="1680000" cy="824660"/>
          </a:xfrm>
          <a:prstGeom prst="rect">
            <a:avLst/>
          </a:prstGeom>
        </p:spPr>
      </p:pic>
      <p:pic>
        <p:nvPicPr>
          <p:cNvPr id="29" name="Рисунок 28" descr="0_6c946_9b7e2cfd_XXX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67744" y="3699032"/>
            <a:ext cx="1680000" cy="826875"/>
          </a:xfrm>
          <a:prstGeom prst="rect">
            <a:avLst/>
          </a:prstGeom>
        </p:spPr>
      </p:pic>
      <p:pic>
        <p:nvPicPr>
          <p:cNvPr id="30" name="Рисунок 29" descr="0_6c947_87c6edc6_XX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67744" y="4617133"/>
            <a:ext cx="1680000" cy="824660"/>
          </a:xfrm>
          <a:prstGeom prst="rect">
            <a:avLst/>
          </a:prstGeom>
        </p:spPr>
      </p:pic>
      <p:pic>
        <p:nvPicPr>
          <p:cNvPr id="31" name="Рисунок 30" descr="0_6c946_9b7e2cfd_XXXL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67744" y="4617140"/>
            <a:ext cx="1680000" cy="826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thumbs.dreamstime.com/b/%D0%B7%D0%B0%D0%BC%D0%BE%D0%BA-%D0%B2-%D0%BE%D1%81%D1%82%D1%80%D0%BE%D0%B2%D0%B5-31911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518"/>
            <a:ext cx="7837248" cy="683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01734">
            <a:off x="1133182" y="3035748"/>
            <a:ext cx="759092" cy="58592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vatars.mds.yandex.net/get-pdb/225396/2193c95c-1c7c-4bba-abe0-75fce00fa8c4/s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9894">
            <a:off x="7557547" y="3816467"/>
            <a:ext cx="759092" cy="58592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thumbs.dreamstime.com/b/princess-butterflies-illustration-38939869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000380"/>
            <a:ext cx="1928826" cy="24150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21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dnb.artstation.com/p/assets/images/images/005/960/137/large/-x0n8qsj213u.jpg?1495011290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thumbs.dreamstime.com/z/%D0%B6%D1%83%D1%80%D0%BD%D0%B0%D0%BB-%D1%8D%D0%BB%D0%B5%D0%BC%D0%B5%D0%BD%D1%82%D0%B0-%D0%BA%D0%BE%D0%BD%D1%81%D1%82%D1%80%D1%83%D0%BA%D1%86%D0%B8%D0%B8-24456476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2928934"/>
            <a:ext cx="1791242" cy="95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thumbs.dreamstime.com/z/%D0%B6%D1%83%D1%80%D0%BD%D0%B0%D0%BB-%D1%8D%D0%BB%D0%B5%D0%BC%D0%B5%D0%BD%D1%82%D0%B0-%D0%BA%D0%BE%D0%BD%D1%81%D1%82%D1%80%D1%83%D0%BA%D1%86%D0%B8%D0%B8-24456476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643314"/>
            <a:ext cx="1143008" cy="60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us.123rf.com/450wm/zybr/zybr1505/zybr150500003/39875242-single-granite-stone-with-grass-.jpg?ver=6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285992"/>
            <a:ext cx="1357322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g2.pngio.com/download-hd-rock-clip-art-stone-vector-png-transparent-png-image-stone-vector-png-3689_2412.png"/>
          <p:cNvPicPr/>
          <p:nvPr/>
        </p:nvPicPr>
        <p:blipFill>
          <a:blip r:embed="rId6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3" y="3286124"/>
            <a:ext cx="3071834" cy="196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age.freepik.com/free-vector/old-broken-tree-house_1308-16912.jpg"/>
          <p:cNvPicPr/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0"/>
            <a:ext cx="2143140" cy="179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5862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www.publicdomainpictures.net/pictures/80000/velka/seascape-backdrop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кораблик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642918"/>
            <a:ext cx="9144000" cy="5715000"/>
          </a:xfrm>
          <a:prstGeom prst="rect">
            <a:avLst/>
          </a:prstGeom>
        </p:spPr>
      </p:pic>
      <p:pic>
        <p:nvPicPr>
          <p:cNvPr id="4" name="0019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928662" y="71435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4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xmlns:lc="http://schemas.openxmlformats.org/drawingml/2006/lockedCanvas" id="{C9B29580-476E-4B2B-8254-40435D189193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0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5603157"/>
            <a:ext cx="857224" cy="1254843"/>
          </a:xfrm>
          <a:prstGeom prst="rect">
            <a:avLst/>
          </a:prstGeom>
        </p:spPr>
      </p:pic>
      <p:pic>
        <p:nvPicPr>
          <p:cNvPr id="8" name="Рисунок 7" descr="https://coloring.bukaninfo.com/wp-content/uploads/2017/12/printable-number-chart-1-1000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3929066"/>
            <a:ext cx="10001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coloring.bukaninfo.com/wp-content/uploads/2017/12/printable-number-chart-1-1000.jpg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5076825"/>
            <a:ext cx="10001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oloring.bukaninfo.com/wp-content/uploads/2017/12/printable-number-chart-1-1000.jpg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071810"/>
            <a:ext cx="1000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coloring.bukaninfo.com/wp-content/uploads/2017/12/printable-number-chart-1-1000.jpg"/>
          <p:cNvPicPr/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071810"/>
            <a:ext cx="9906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coloring.bukaninfo.com/wp-content/uploads/2017/12/printable-number-chart-1-1000.jpg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5286388"/>
            <a:ext cx="9715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coloring.bukaninfo.com/wp-content/uploads/2017/12/printable-number-chart-1-1000.jpg"/>
          <p:cNvPicPr/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2714620"/>
            <a:ext cx="990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coloring.bukaninfo.com/wp-content/uploads/2017/12/printable-number-chart-1-1000.jpg"/>
          <p:cNvPicPr/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071810"/>
            <a:ext cx="1000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coloring.bukaninfo.com/wp-content/uploads/2017/12/printable-number-chart-1-1000.jpg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714884"/>
            <a:ext cx="981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coloring.bukaninfo.com/wp-content/uploads/2017/12/printable-number-chart-1-1000.jpg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285992"/>
            <a:ext cx="9715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coloring.bukaninfo.com/wp-content/uploads/2017/12/printable-number-chart-1-1000.jpg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500570"/>
            <a:ext cx="990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27457 L -0.00364 -0.60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-0.05598 L -0.23733 -0.4020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-0.11798 L -0.45538 -0.5692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5 -0.02336 L -0.49375 -0.275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76 -0.09739 L 0.23402 -0.275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-0.13694 L -0.01423 -0.5984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2 -0.11751 L -0.37413 -0.22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12815 L 0.04791 -0.264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 -0.11497 L 0.51059 -0.5031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37 -0.04511 L 0.45712 -0.1498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-0.12584 L 0.08212 -0.4718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xmlns:lc="http://schemas.openxmlformats.org/drawingml/2006/lockedCanvas" id="{C9B29580-476E-4B2B-8254-40435D189193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4751" y="-28578"/>
            <a:ext cx="9144000" cy="6915156"/>
          </a:xfrm>
          <a:prstGeom prst="rect">
            <a:avLst/>
          </a:prstGeom>
        </p:spPr>
      </p:pic>
      <p:pic>
        <p:nvPicPr>
          <p:cNvPr id="5" name="Рисунок 4" descr="https://coloring.bukaninfo.com/wp-content/uploads/2017/12/printable-number-chart-1-1000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357562"/>
            <a:ext cx="990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oloring.bukaninfo.com/wp-content/uploads/2017/12/printable-number-chart-1-1000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286256"/>
            <a:ext cx="9715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coloring.bukaninfo.com/wp-content/uploads/2017/12/printable-number-chart-1-1000.jpg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3857628"/>
            <a:ext cx="981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coloring.bukaninfo.com/wp-content/uploads/2017/12/printable-number-chart-1-1000.jpg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8" y="2552700"/>
            <a:ext cx="1000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coloring.bukaninfo.com/wp-content/uploads/2017/12/printable-number-chart-1-1000.jpg"/>
          <p:cNvPicPr/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8722" y="4809245"/>
            <a:ext cx="990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oloring.bukaninfo.com/wp-content/uploads/2017/12/printable-number-chart-1-1000.jpg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10" y="4581128"/>
            <a:ext cx="9715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coloring.bukaninfo.com/wp-content/uploads/2017/12/printable-number-chart-1-1000.jpg"/>
          <p:cNvPicPr/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4907" y="2683579"/>
            <a:ext cx="9906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coloring.bukaninfo.com/wp-content/uploads/2017/12/printable-number-chart-1-1000.jpg"/>
          <p:cNvPicPr/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7" y="5162556"/>
            <a:ext cx="1000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coloring.bukaninfo.com/wp-content/uploads/2017/12/printable-number-chart-1-1000.jpg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5100637"/>
            <a:ext cx="10001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coloring.bukaninfo.com/wp-content/uploads/2017/12/printable-number-chart-1-1000.jpg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428868"/>
            <a:ext cx="107157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0.jpg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14282" y="2801578"/>
            <a:ext cx="914400" cy="1254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3 -0.127 L -0.37777 -0.305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-0.12677 L 0.10052 -0.441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1 -0.12685 L -0.5165 -0.378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-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1042 L 0.10816 -0.188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1287 L -0.1651 -0.527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-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85 -0.05579 L 0.23611 -0.4960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-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1065 L -0.27448 -0.2192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3" y="-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25 L -0.17031 -0.580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-1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8 -0.13217 L 0.33021 -0.5731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1 -0.02106 L 0.85173 -0.1995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36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1065 L 0.2217 -0.1835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xmlns:lc="http://schemas.openxmlformats.org/drawingml/2006/lockedCanvas" id="{C9B29580-476E-4B2B-8254-40435D189193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21" y="714356"/>
          <a:ext cx="7643868" cy="514353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47956"/>
                <a:gridCol w="2547956"/>
                <a:gridCol w="2547956"/>
              </a:tblGrid>
              <a:tr h="25717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717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pic>
        <p:nvPicPr>
          <p:cNvPr id="34" name="Рисунок 33" descr="3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928670"/>
            <a:ext cx="1399771" cy="1980000"/>
          </a:xfrm>
          <a:prstGeom prst="rect">
            <a:avLst/>
          </a:prstGeom>
        </p:spPr>
      </p:pic>
      <p:pic>
        <p:nvPicPr>
          <p:cNvPr id="36" name="Рисунок 35" descr="4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928670"/>
            <a:ext cx="1399773" cy="1980000"/>
          </a:xfrm>
          <a:prstGeom prst="rect">
            <a:avLst/>
          </a:prstGeom>
        </p:spPr>
      </p:pic>
      <p:pic>
        <p:nvPicPr>
          <p:cNvPr id="32" name="Рисунок 31" descr="7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3571876"/>
            <a:ext cx="1399772" cy="1980000"/>
          </a:xfrm>
          <a:prstGeom prst="rect">
            <a:avLst/>
          </a:prstGeom>
        </p:spPr>
      </p:pic>
      <p:pic>
        <p:nvPicPr>
          <p:cNvPr id="31" name="Рисунок 30" descr="8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3571876"/>
            <a:ext cx="1450025" cy="1980000"/>
          </a:xfrm>
          <a:prstGeom prst="rect">
            <a:avLst/>
          </a:prstGeom>
        </p:spPr>
      </p:pic>
      <p:pic>
        <p:nvPicPr>
          <p:cNvPr id="33" name="Рисунок 32" descr="9.jpg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3500438"/>
            <a:ext cx="1399771" cy="1980000"/>
          </a:xfrm>
          <a:prstGeom prst="rect">
            <a:avLst/>
          </a:prstGeom>
        </p:spPr>
      </p:pic>
      <p:pic>
        <p:nvPicPr>
          <p:cNvPr id="18" name="Рисунок 17" descr="5.jpg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139977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413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xmlns:lc="http://schemas.openxmlformats.org/drawingml/2006/lockedCanvas" id="{C9B29580-476E-4B2B-8254-40435D189193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" y="0"/>
            <a:ext cx="9143999" cy="685800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9" y="928670"/>
          <a:ext cx="7358112" cy="50720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52704"/>
                <a:gridCol w="2452704"/>
                <a:gridCol w="2452704"/>
              </a:tblGrid>
              <a:tr h="25694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2502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1142984"/>
            <a:ext cx="1399772" cy="1980000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142984"/>
            <a:ext cx="1399773" cy="1980000"/>
          </a:xfrm>
          <a:prstGeom prst="rect">
            <a:avLst/>
          </a:prstGeom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1071546"/>
            <a:ext cx="1399768" cy="1980000"/>
          </a:xfrm>
          <a:prstGeom prst="rect">
            <a:avLst/>
          </a:prstGeom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3" y="3643314"/>
            <a:ext cx="1399773" cy="1980000"/>
          </a:xfrm>
          <a:prstGeom prst="rect">
            <a:avLst/>
          </a:prstGeom>
        </p:spPr>
      </p:pic>
      <p:pic>
        <p:nvPicPr>
          <p:cNvPr id="12" name="Рисунок 11" descr="6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934" y="3643314"/>
            <a:ext cx="1399771" cy="1980000"/>
          </a:xfrm>
          <a:prstGeom prst="rect">
            <a:avLst/>
          </a:prstGeom>
        </p:spPr>
      </p:pic>
      <p:pic>
        <p:nvPicPr>
          <p:cNvPr id="13" name="Рисунок 12" descr="7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3643314"/>
            <a:ext cx="1399776" cy="19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C7CE3A5B-3EF7-4F85-AEAA-CE0D53ABB2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503"/>
            <a:ext cx="9144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9BDEC3D-7667-4D2E-9483-D419FBFF9D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192" y="1758471"/>
            <a:ext cx="1561514" cy="248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1F331985-519C-4983-96A1-8A2DD53DF0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9895" y="1758462"/>
            <a:ext cx="1561514" cy="248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F076A53F-12C3-4088-8D3C-276AEE27EE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1" y="1758470"/>
            <a:ext cx="1561514" cy="2489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B6BF4C2D-955D-4862-B236-0E2C1F2156F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4107" y="1758460"/>
            <a:ext cx="1561514" cy="248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D0485237-E090-4A2F-98E7-FB59775FF2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5583" y="4431332"/>
            <a:ext cx="1561514" cy="242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912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2.91667E-6 -0.18936 C 2.91667E-6 -0.27431 0.09258 -0.37848 0.16771 -0.37848 L 0.3358 -0.3784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4" y="-189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C6CBF80-CFAD-4EA8-A620-D9D41E36DA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9A71DC51-A0BC-40EA-B2A3-4918648B8D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7919" y="1758462"/>
            <a:ext cx="1475350" cy="2504050"/>
          </a:xfrm>
          <a:prstGeom prst="rect">
            <a:avLst/>
          </a:prstGeom>
        </p:spPr>
      </p:pic>
      <p:pic>
        <p:nvPicPr>
          <p:cNvPr id="8" name="Рисунок 7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2A55891A-A3F9-4ECD-97BB-6F2B9420830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6611" y="1758471"/>
            <a:ext cx="1475350" cy="250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38EA533-AC12-482D-861D-BDC2DC5D4F3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5306" y="1758471"/>
            <a:ext cx="1475350" cy="250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BCD320DF-0F82-453E-9E1E-7CF0B11D829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3998" y="1758471"/>
            <a:ext cx="1475350" cy="240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DD1B2232-4517-4F38-B670-8CBEB6F6D6E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630" y="4399679"/>
            <a:ext cx="1475350" cy="2458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77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C -0.01888 -0.00092 -0.03776 -0.00046 -0.05664 -0.00231 C -0.05833 -0.00254 -0.0595 -0.00555 -0.0612 -0.00671 C -0.06341 -0.00787 -0.06588 -0.0081 -0.0681 -0.00879 C -0.06966 -0.01018 -0.07122 -0.01157 -0.07279 -0.01319 C -0.075 -0.01481 -0.07851 -0.0162 -0.08086 -0.01713 C -0.08203 -0.01875 -0.08307 -0.02037 -0.08424 -0.02153 C -0.08594 -0.02291 -0.09088 -0.02523 -0.09232 -0.02592 C -0.09388 -0.02801 -0.09518 -0.03079 -0.097 -0.03217 C -0.0987 -0.03356 -0.10078 -0.03356 -0.10273 -0.03426 C -0.10391 -0.03495 -0.10508 -0.03541 -0.10625 -0.03657 C -0.10781 -0.03773 -0.10924 -0.03958 -0.11081 -0.04074 C -0.11224 -0.04166 -0.11393 -0.0419 -0.11536 -0.04305 C -0.11654 -0.04352 -0.11771 -0.04444 -0.11888 -0.04514 C -0.12044 -0.04583 -0.122 -0.04629 -0.12357 -0.04699 C -0.13516 -0.05347 -0.12565 -0.04977 -0.1362 -0.05347 C -0.13776 -0.05579 -0.13932 -0.05764 -0.14075 -0.06018 C -0.14245 -0.06273 -0.14544 -0.06852 -0.14544 -0.06829 C -0.14739 -0.07986 -0.14518 -0.0706 -0.15 -0.08125 C -0.15547 -0.09329 -0.14896 -0.08148 -0.15469 -0.09629 C -0.1556 -0.09861 -0.1569 -0.10046 -0.15807 -0.10278 C -0.16133 -0.12083 -0.15677 -0.09861 -0.16159 -0.11319 C -0.16601 -0.12731 -0.15924 -0.11296 -0.16497 -0.12384 C -0.16536 -0.12616 -0.16562 -0.12847 -0.16614 -0.13032 C -0.1668 -0.13264 -0.16797 -0.13426 -0.16849 -0.13657 C -0.16953 -0.14213 -0.16979 -0.14815 -0.17083 -0.1537 L -0.172 -0.16018 C -0.17161 -0.17731 -0.17148 -0.19444 -0.17083 -0.21157 C -0.1707 -0.21435 -0.17031 -0.21736 -0.16966 -0.21991 C -0.16836 -0.22454 -0.16732 -0.22986 -0.16497 -0.23264 L -0.16159 -0.23704 C -0.1612 -0.23912 -0.16107 -0.24143 -0.16042 -0.24329 C -0.15638 -0.25602 -0.15833 -0.23403 -0.15351 -0.26041 C -0.15195 -0.26921 -0.15338 -0.26574 -0.14883 -0.27129 C -0.14779 -0.27407 -0.14609 -0.27963 -0.14427 -0.28194 C -0.14323 -0.2831 -0.14193 -0.28333 -0.14075 -0.28403 C -0.13529 -0.29907 -0.1431 -0.28032 -0.13164 -0.29467 C -0.12161 -0.30694 -0.13424 -0.29213 -0.12461 -0.30116 C -0.12344 -0.30208 -0.12252 -0.30416 -0.12122 -0.30509 C -0.11979 -0.30648 -0.1181 -0.30671 -0.11654 -0.30741 C -0.10859 -0.31157 -0.11875 -0.30787 -0.10625 -0.31157 C -0.0931 -0.31088 -0.08008 -0.31065 -0.06693 -0.30949 C -0.06575 -0.30949 -0.06471 -0.30787 -0.06354 -0.30741 C -0.06081 -0.30648 -0.05807 -0.30602 -0.05547 -0.30509 L -0.04505 -0.29884 L -0.04154 -0.29676 C -0.04088 -0.29537 -0.03984 -0.29421 -0.03932 -0.29236 C -0.03372 -0.27708 -0.03997 -0.28958 -0.03463 -0.27963 C -0.03034 -0.25555 -0.03177 -0.26713 -0.03008 -0.24537 C -0.03021 -0.23634 -0.02721 -0.20116 -0.03346 -0.18565 C -0.03476 -0.18264 -0.03607 -0.17847 -0.03815 -0.17731 L -0.04154 -0.17523 C -0.047 -0.16504 -0.04375 -0.17037 -0.05195 -0.16018 C -0.05312 -0.15879 -0.05417 -0.15694 -0.05547 -0.15579 C -0.0638 -0.15092 -0.05338 -0.15717 -0.06354 -0.15162 C -0.07513 -0.1456 -0.05716 -0.15393 -0.07161 -0.14745 L -0.15807 -0.15162 C -0.15937 -0.15185 -0.16042 -0.15324 -0.16159 -0.1537 C -0.1638 -0.15463 -0.16614 -0.15509 -0.16849 -0.15579 C -0.17005 -0.15741 -0.17148 -0.15903 -0.17305 -0.16018 C -0.18047 -0.16551 -0.1819 -0.16574 -0.18815 -0.16875 C -0.19127 -0.17268 -0.19141 -0.17338 -0.19505 -0.17523 C -0.19883 -0.17685 -0.20651 -0.1794 -0.20651 -0.17916 C -0.20846 -0.18148 -0.21029 -0.18403 -0.21237 -0.18565 C -0.2138 -0.18704 -0.21536 -0.18727 -0.21693 -0.18796 C -0.2181 -0.18866 -0.21927 -0.18935 -0.22044 -0.19004 C -0.22187 -0.19074 -0.22344 -0.1912 -0.225 -0.19236 C -0.22786 -0.19375 -0.23047 -0.1956 -0.23307 -0.19861 C -0.23476 -0.20046 -0.23607 -0.20324 -0.23776 -0.20509 C -0.2388 -0.20625 -0.2401 -0.20625 -0.24114 -0.20717 C -0.24323 -0.20856 -0.24739 -0.21273 -0.24922 -0.21551 C -0.25859 -0.23102 -0.25247 -0.22616 -0.25963 -0.23055 C -0.26992 -0.24954 -0.25456 -0.22222 -0.26888 -0.24329 C -0.27838 -0.25741 -0.27083 -0.25162 -0.27812 -0.25625 C -0.2793 -0.25833 -0.28021 -0.26088 -0.28151 -0.2625 C -0.28294 -0.26458 -0.28489 -0.26481 -0.2862 -0.2669 C -0.28698 -0.26829 -0.28659 -0.27153 -0.28737 -0.27315 C -0.28984 -0.28009 -0.29062 -0.27963 -0.29427 -0.28194 C -0.29505 -0.28403 -0.2957 -0.28611 -0.29648 -0.28819 C -0.29766 -0.29051 -0.29909 -0.29213 -0.3 -0.29467 C -0.30065 -0.29653 -0.30052 -0.29907 -0.30117 -0.30116 C -0.30221 -0.3044 -0.30534 -0.30764 -0.3069 -0.30949 L -0.30924 -0.32222 L -0.31042 -0.3287 C -0.31081 -0.33866 -0.31094 -0.34884 -0.31159 -0.35856 C -0.31224 -0.36967 -0.31302 -0.36041 -0.31497 -0.37129 C -0.31536 -0.37338 -0.31497 -0.37569 -0.31497 -0.37754 " pathEditMode="relative" rAng="0" ptsTypes="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8" y="-18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" val="{0C08BACC-6A32-4C4F-BED5-284DCE11514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" val="{68457923-1B66-4F91-A588-2780CDD00E7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" val="{29CA1232-2F5A-41F2-80EF-4E94258DAEB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" val="{3AE4C03F-581D-499D-8CC3-353D4C25A49A}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9759155-7935-4C61-A06C-C04380D1B16E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49</Words>
  <Application>Microsoft Office PowerPoint</Application>
  <PresentationFormat>Экран (4:3)</PresentationFormat>
  <Paragraphs>49</Paragraphs>
  <Slides>30</Slides>
  <Notes>5</Notes>
  <HiddenSlides>0</HiddenSlides>
  <MMClips>15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Сектор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111</cp:revision>
  <dcterms:modified xsi:type="dcterms:W3CDTF">2022-01-03T11:41:49Z</dcterms:modified>
</cp:coreProperties>
</file>