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8" r:id="rId5"/>
    <p:sldId id="269" r:id="rId6"/>
    <p:sldId id="259" r:id="rId7"/>
    <p:sldId id="263" r:id="rId8"/>
    <p:sldId id="262" r:id="rId9"/>
    <p:sldId id="260" r:id="rId10"/>
    <p:sldId id="261" r:id="rId11"/>
    <p:sldId id="264" r:id="rId12"/>
    <p:sldId id="265" r:id="rId13"/>
    <p:sldId id="266" r:id="rId14"/>
    <p:sldId id="267" r:id="rId15"/>
    <p:sldId id="27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576" autoAdjust="0"/>
  </p:normalViewPr>
  <p:slideViewPr>
    <p:cSldViewPr>
      <p:cViewPr varScale="1">
        <p:scale>
          <a:sx n="73" d="100"/>
          <a:sy n="73" d="100"/>
        </p:scale>
        <p:origin x="-106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EC934-974A-4B71-B1E3-0E699C66DA98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2677B-2E67-4A54-8831-E3CE2B285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EC934-974A-4B71-B1E3-0E699C66DA98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2677B-2E67-4A54-8831-E3CE2B285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EC934-974A-4B71-B1E3-0E699C66DA98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2677B-2E67-4A54-8831-E3CE2B285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EC934-974A-4B71-B1E3-0E699C66DA98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2677B-2E67-4A54-8831-E3CE2B285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EC934-974A-4B71-B1E3-0E699C66DA98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2677B-2E67-4A54-8831-E3CE2B285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EC934-974A-4B71-B1E3-0E699C66DA98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2677B-2E67-4A54-8831-E3CE2B285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EC934-974A-4B71-B1E3-0E699C66DA98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2677B-2E67-4A54-8831-E3CE2B285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EC934-974A-4B71-B1E3-0E699C66DA98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2677B-2E67-4A54-8831-E3CE2B285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EC934-974A-4B71-B1E3-0E699C66DA98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2677B-2E67-4A54-8831-E3CE2B285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EC934-974A-4B71-B1E3-0E699C66DA98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2677B-2E67-4A54-8831-E3CE2B285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EC934-974A-4B71-B1E3-0E699C66DA98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2677B-2E67-4A54-8831-E3CE2B285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EC934-974A-4B71-B1E3-0E699C66DA98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2677B-2E67-4A54-8831-E3CE2B285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hyjgt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hyjgt\Desktop\2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hyjgt\Desktop\3FEFA9AA-A7BF-4633-A494-738D1A0E8C0A_cx4_cy4_cw94_w1200_r1_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hyjgt\Desktop\518241_201205091016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hyjgt\Desktop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hyjgt\Desktop\0018-018-V-zemljank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yjgt\Desktop\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hyjgt\Desktop\6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hyjgt\Desktop\kat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hyjgt\Desktop\slide_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hyjgt\Desktop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hyjgt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3" name="Picture 3" descr="C:\Users\hyjgt\Desktop\img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46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hyjgt\Desktop\img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C:\Users\hyjgt\Desktop\4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hyjgt\Desktop\9-_1_~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hyjgt\Desktop\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hyjgt\Desktop\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hyjgt\Desktop\19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71750" y="-1333500"/>
            <a:ext cx="14287500" cy="952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hyjgt\Desktop\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hyjgt\Desktop\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hyjgt\Desktop\3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hyjgt\Desktop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15127</TotalTime>
  <Words>0</Words>
  <Application>Microsoft Office PowerPoint</Application>
  <PresentationFormat>Экран (4:3)</PresentationFormat>
  <Paragraphs>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WolfishLair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hyjgt</dc:creator>
  <cp:lastModifiedBy>hyjgt</cp:lastModifiedBy>
  <cp:revision>12</cp:revision>
  <dcterms:created xsi:type="dcterms:W3CDTF">2018-04-30T16:07:40Z</dcterms:created>
  <dcterms:modified xsi:type="dcterms:W3CDTF">2018-05-11T04:16:12Z</dcterms:modified>
</cp:coreProperties>
</file>