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3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454BA-D9AC-4630-B4C5-9E7D5EFDDA88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C1A4F-C993-4F22-BA12-6DCC6DA87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924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454BA-D9AC-4630-B4C5-9E7D5EFDDA88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C1A4F-C993-4F22-BA12-6DCC6DA87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557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454BA-D9AC-4630-B4C5-9E7D5EFDDA88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C1A4F-C993-4F22-BA12-6DCC6DA87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02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454BA-D9AC-4630-B4C5-9E7D5EFDDA88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C1A4F-C993-4F22-BA12-6DCC6DA875C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75880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454BA-D9AC-4630-B4C5-9E7D5EFDDA88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C1A4F-C993-4F22-BA12-6DCC6DA87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937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454BA-D9AC-4630-B4C5-9E7D5EFDDA88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C1A4F-C993-4F22-BA12-6DCC6DA87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174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454BA-D9AC-4630-B4C5-9E7D5EFDDA88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C1A4F-C993-4F22-BA12-6DCC6DA87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944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454BA-D9AC-4630-B4C5-9E7D5EFDDA88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C1A4F-C993-4F22-BA12-6DCC6DA87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0528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454BA-D9AC-4630-B4C5-9E7D5EFDDA88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C1A4F-C993-4F22-BA12-6DCC6DA87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615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454BA-D9AC-4630-B4C5-9E7D5EFDDA88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C1A4F-C993-4F22-BA12-6DCC6DA87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35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454BA-D9AC-4630-B4C5-9E7D5EFDDA88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C1A4F-C993-4F22-BA12-6DCC6DA87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88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454BA-D9AC-4630-B4C5-9E7D5EFDDA88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C1A4F-C993-4F22-BA12-6DCC6DA87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668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454BA-D9AC-4630-B4C5-9E7D5EFDDA88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C1A4F-C993-4F22-BA12-6DCC6DA87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963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454BA-D9AC-4630-B4C5-9E7D5EFDDA88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C1A4F-C993-4F22-BA12-6DCC6DA87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25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454BA-D9AC-4630-B4C5-9E7D5EFDDA88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C1A4F-C993-4F22-BA12-6DCC6DA87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427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454BA-D9AC-4630-B4C5-9E7D5EFDDA88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C1A4F-C993-4F22-BA12-6DCC6DA87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676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454BA-D9AC-4630-B4C5-9E7D5EFDDA88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C1A4F-C993-4F22-BA12-6DCC6DA87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39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D0454BA-D9AC-4630-B4C5-9E7D5EFDDA88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C1A4F-C993-4F22-BA12-6DCC6DA875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4973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246561-6794-ACB3-2530-83271B43FB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208666"/>
          </a:xfrm>
        </p:spPr>
        <p:txBody>
          <a:bodyPr/>
          <a:lstStyle/>
          <a:p>
            <a:pPr algn="ctr"/>
            <a:r>
              <a:rPr lang="ru-RU" sz="3200" b="1" u="sng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«Неделя безопасности дорожного движения»</a:t>
            </a:r>
            <a:r>
              <a:rPr lang="ru-RU" sz="3200" b="1" u="sng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3200" b="1" u="sng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u="sng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средней группе (сентябрь 2022 год)</a:t>
            </a:r>
            <a:br>
              <a:rPr lang="ru-RU" sz="1800" b="1" u="sng" dirty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313262A-1043-C236-F76A-D271B18FE1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137403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5600" b="1" dirty="0">
                <a:solidFill>
                  <a:srgbClr val="212529"/>
                </a:solidFill>
                <a:effectLst/>
                <a:latin typeface="var(--bs-font-sans-serif)"/>
                <a:ea typeface="Times New Roman" panose="02020603050405020304" pitchFamily="18" charset="0"/>
                <a:cs typeface="Arial" panose="020B0604020202020204" pitchFamily="34" charset="0"/>
              </a:rPr>
              <a:t>Цель:</a:t>
            </a:r>
            <a:endParaRPr lang="ru-RU" sz="5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560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Создать условие для формирования умений и навыков безопасного поведения в окружающей дорожно-транспортной среде, через организацию разных видов деятельности: организационно-образовательной деятельности, игровой, продуктивной.</a:t>
            </a:r>
            <a:endParaRPr lang="ru-RU" sz="5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9987347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F13B029C-84CA-C5DC-C955-473DC9B948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636" y="648477"/>
            <a:ext cx="5187821" cy="5561045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A9DEF89A-7538-6FFE-2012-BB4A96DAB6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543" y="2216726"/>
            <a:ext cx="5588475" cy="2355273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800" b="1" dirty="0">
                <a:effectLst/>
                <a:latin typeface="var(--bs-font-sans-serif)"/>
                <a:ea typeface="Times New Roman" panose="02020603050405020304" pitchFamily="18" charset="0"/>
                <a:cs typeface="Arial" panose="020B0604020202020204" pitchFamily="34" charset="0"/>
              </a:rPr>
              <a:t>Игра «Разрешается-Запрещается»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Правило: дополнить предложения одним из этих слов.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534883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34E68A-89C3-552C-1097-9C0653BA5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/>
              <a:t>НАСТОЛЬНАЯ ИГРА «ДОРОЖНЫЕ ЗНАКИ»</a:t>
            </a:r>
            <a:br>
              <a:rPr lang="ru-RU" sz="1800" b="1" dirty="0"/>
            </a:br>
            <a:r>
              <a:rPr lang="ru-RU" sz="1800" b="1" dirty="0"/>
              <a:t>ЦЕЛЬ: ПРОДОЛЖАТЬ ЗНАКОМИТЬ ДЕТЕЙ С ДОРОЖНЫМИ ЗНАКАМИ.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2D2324E-25BA-60CC-6D8A-886B4C748BB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45" y="1993576"/>
            <a:ext cx="3857102" cy="4351338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7AD69977-8AEB-8E30-00A4-5FEF008A97A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372" y="2055813"/>
            <a:ext cx="3150393" cy="4200525"/>
          </a:xfrm>
        </p:spPr>
      </p:pic>
    </p:spTree>
    <p:extLst>
      <p:ext uri="{BB962C8B-B14F-4D97-AF65-F5344CB8AC3E}">
        <p14:creationId xmlns:p14="http://schemas.microsoft.com/office/powerpoint/2010/main" val="449173083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6D89F2-6F9D-8DC3-81AF-2DF49966E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1800" b="1" dirty="0">
                <a:solidFill>
                  <a:schemeClr val="tx1"/>
                </a:solidFill>
                <a:effectLst/>
                <a:latin typeface="var(--bs-font-sans-serif)"/>
                <a:ea typeface="Times New Roman" panose="02020603050405020304" pitchFamily="18" charset="0"/>
                <a:cs typeface="Arial" panose="020B0604020202020204" pitchFamily="34" charset="0"/>
              </a:rPr>
              <a:t>Тема: «На улицах большого города»</a:t>
            </a:r>
            <a:br>
              <a:rPr lang="ru-RU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latin typeface="var(--bs-font-sans-serif)"/>
                <a:ea typeface="Times New Roman" panose="02020603050405020304" pitchFamily="18" charset="0"/>
                <a:cs typeface="Arial" panose="020B0604020202020204" pitchFamily="34" charset="0"/>
              </a:rPr>
              <a:t>Цель: </a:t>
            </a:r>
            <a:r>
              <a:rPr lang="ru-RU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Дать детям представление об основных элементах улицы (тротуар, проезжая часть, «зебра», транспорт). Воспитание  у детей желания знать и соблюдать правила дорожного движения.</a:t>
            </a:r>
            <a:br>
              <a:rPr lang="ru-RU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E1B4FE35-6114-5BB5-B8D5-8354F0E0565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887" y="2053944"/>
            <a:ext cx="3651829" cy="4351338"/>
          </a:xfr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5956975F-F9E5-020B-8E24-8705D3A3A00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804" y="1690688"/>
            <a:ext cx="5181600" cy="3890682"/>
          </a:xfrm>
        </p:spPr>
      </p:pic>
    </p:spTree>
    <p:extLst>
      <p:ext uri="{BB962C8B-B14F-4D97-AF65-F5344CB8AC3E}">
        <p14:creationId xmlns:p14="http://schemas.microsoft.com/office/powerpoint/2010/main" val="2308060007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0C09D4-9285-D765-C2CF-0D083CAF7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1800" b="1" dirty="0">
                <a:solidFill>
                  <a:schemeClr val="tx1"/>
                </a:solidFill>
                <a:effectLst/>
                <a:latin typeface="var(--bs-font-sans-serif)"/>
                <a:ea typeface="Times New Roman" panose="02020603050405020304" pitchFamily="18" charset="0"/>
                <a:cs typeface="Arial" panose="020B0604020202020204" pitchFamily="34" charset="0"/>
              </a:rPr>
              <a:t>Тема: «Правила дорожного движения – знай и выполняй»</a:t>
            </a:r>
            <a:br>
              <a:rPr 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Беседа о правилах дорожного движения.</a:t>
            </a:r>
            <a:br>
              <a:rPr 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 закреплять знания детей об улице: проезжая часть, тротуар, их назначение.</a:t>
            </a:r>
            <a:br>
              <a:rPr 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Подвижные игры «Воробушки и автомобиль», «Цветные автомобили»,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Травмай</a:t>
            </a:r>
            <a:r>
              <a:rPr lang="ru-RU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«Веселый пешеход»</a:t>
            </a:r>
            <a:br>
              <a:rPr 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E170460-716F-0103-D171-1D95E69620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316" y="2203819"/>
            <a:ext cx="8080311" cy="4236099"/>
          </a:xfrm>
        </p:spPr>
      </p:pic>
    </p:spTree>
    <p:extLst>
      <p:ext uri="{BB962C8B-B14F-4D97-AF65-F5344CB8AC3E}">
        <p14:creationId xmlns:p14="http://schemas.microsoft.com/office/powerpoint/2010/main" val="1537826090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B415A3-2492-045E-F9CC-C4115A3F5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750"/>
              </a:spcAft>
            </a:pPr>
            <a:br>
              <a:rPr lang="ru-RU" sz="1800" b="1" dirty="0">
                <a:solidFill>
                  <a:srgbClr val="CC0066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портивное развлечение для средних и старших  групп «Зеленый огонек»</a:t>
            </a:r>
            <a:br>
              <a:rPr lang="ru-RU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Цель: Формировать осознанное отношение к своему здоровью, через соблюдение правил дорожного движения.</a:t>
            </a:r>
            <a:b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B259A6-87C5-41A5-BAA3-C265B2BF6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49" y="2313709"/>
            <a:ext cx="5527651" cy="339000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ED2A17-70DA-3F5A-6AD8-43C79AD7E9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50" y="1756035"/>
            <a:ext cx="455295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299418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9B337A-51EE-3679-4E5D-88FE33A8C3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34" y="681562"/>
            <a:ext cx="4504629" cy="53530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B13B4C-FF62-2958-C0B5-C97AAC617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698046"/>
            <a:ext cx="4017250" cy="535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31808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3EA152-67BD-C4DE-BEB4-C068C02B6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" y="280289"/>
            <a:ext cx="5505450" cy="41338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206BA0-D3E9-89EC-3606-43F364CCA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43" y="2205402"/>
            <a:ext cx="5505450" cy="372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85591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865283-F6B2-7E4F-DB5B-359AEF602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74426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1800" b="1" dirty="0">
                <a:solidFill>
                  <a:schemeClr val="tx1"/>
                </a:solidFill>
                <a:effectLst/>
                <a:latin typeface="var(--bs-font-sans-serif)"/>
                <a:ea typeface="Times New Roman" panose="02020603050405020304" pitchFamily="18" charset="0"/>
                <a:cs typeface="Arial" panose="020B0604020202020204" pitchFamily="34" charset="0"/>
              </a:rPr>
              <a:t>Беседа с детьми о светофоре.</a:t>
            </a:r>
            <a:br>
              <a:rPr 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</a:t>
            </a:r>
            <a:r>
              <a:rPr lang="ru-RU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накомить детей со светофором. Рассказать, как выглядит светофор; объяснить для чего он нужен.</a:t>
            </a:r>
            <a:br>
              <a:rPr 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80E519-7F3E-3940-E48C-2BA9FD01F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428" y="1258401"/>
            <a:ext cx="7511143" cy="523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40950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CC17AE-51B9-D36D-A747-80FD0DAC8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«Наш друг – Светофор»</a:t>
            </a:r>
            <a:br>
              <a:rPr lang="ru-RU" sz="3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C4610FB2-8F9A-2F79-7546-951DD01363C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1568645"/>
            <a:ext cx="4560940" cy="4836637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02B9693A-CA33-6A58-B8C8-9A78BDA2E72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007" y="1153253"/>
            <a:ext cx="4560940" cy="5095043"/>
          </a:xfrm>
        </p:spPr>
      </p:pic>
    </p:spTree>
    <p:extLst>
      <p:ext uri="{BB962C8B-B14F-4D97-AF65-F5344CB8AC3E}">
        <p14:creationId xmlns:p14="http://schemas.microsoft.com/office/powerpoint/2010/main" val="201993628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9B6E43-2589-EE3C-4984-068F8F9B4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310" y="307910"/>
            <a:ext cx="9162661" cy="61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47443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1E1081-E312-E33D-90F3-0D8ACDA8AC2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0" r="23720"/>
          <a:stretch>
            <a:fillRect/>
          </a:stretch>
        </p:blipFill>
        <p:spPr>
          <a:xfrm>
            <a:off x="7453745" y="436493"/>
            <a:ext cx="4391891" cy="6274130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7DD91A25-F58C-C1C0-6B31-E353829F6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3964" y="987425"/>
            <a:ext cx="6400800" cy="4881563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b="1" dirty="0">
                <a:effectLst/>
                <a:latin typeface="var(--bs-font-sans-serif)"/>
                <a:ea typeface="Times New Roman" panose="02020603050405020304" pitchFamily="18" charset="0"/>
                <a:cs typeface="Arial" panose="020B0604020202020204" pitchFamily="34" charset="0"/>
              </a:rPr>
              <a:t>идактическая игра «Зажги огоньки светофора»</a:t>
            </a:r>
            <a:endParaRPr lang="ru-RU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должны в окошечки на макетах светофора вставить в нужном порядке огоньки нужного цвета, сперва их собрав по частям.</a:t>
            </a:r>
            <a:endParaRPr lang="ru-RU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394993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D4F16C8A-57D8-8ECF-BE6E-24A1408375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288" y="718458"/>
            <a:ext cx="6096000" cy="5346440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8E41DA02-2AA2-8498-13CA-D935A3A85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90946" y="718458"/>
            <a:ext cx="4481080" cy="5533052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000" dirty="0">
                <a:effectLst/>
                <a:latin typeface="var(--bs-font-sans-serif)"/>
                <a:ea typeface="Times New Roman" panose="02020603050405020304" pitchFamily="18" charset="0"/>
                <a:cs typeface="Arial" panose="020B0604020202020204" pitchFamily="34" charset="0"/>
              </a:rPr>
              <a:t>Художественное творчество (рисование) «Наш друг – Светофор».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000" dirty="0">
                <a:effectLst/>
                <a:latin typeface="var(--bs-font-sans-serif)"/>
                <a:ea typeface="Times New Roman" panose="02020603050405020304" pitchFamily="18" charset="0"/>
                <a:cs typeface="Arial" panose="020B0604020202020204" pitchFamily="34" charset="0"/>
              </a:rPr>
              <a:t>Задачи: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Повторить сигналы светофора;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Закрепить умение рисовать предмет прямоугольной формы – светофор, предметов круглой формы, цвета светофора (красный, зеленый, желтый);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Прививать аккуратность в работе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035282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>
            <a:extLst>
              <a:ext uri="{FF2B5EF4-FFF2-40B4-BE49-F238E27FC236}">
                <a16:creationId xmlns:a16="http://schemas.microsoft.com/office/drawing/2014/main" id="{BD326608-CB2E-F0C7-AC16-50CD939BA72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35" y="453037"/>
            <a:ext cx="4445925" cy="3684588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29AE9E90-18B3-C020-3F69-C50F9D2246A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325" y="453037"/>
            <a:ext cx="2544668" cy="3684588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C420A09-755D-58ED-910A-02A3402CF7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780" y="2247982"/>
            <a:ext cx="3340359" cy="438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932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BC80EC78-EA50-99E9-6FBB-2D0EFD1028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169" y="1447800"/>
            <a:ext cx="3429000" cy="4572000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164B1C09-E69F-525D-EB1F-063332D25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746449"/>
            <a:ext cx="3932237" cy="5122539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400" b="1" dirty="0">
                <a:effectLst/>
                <a:latin typeface="var(--bs-font-sans-serif)"/>
                <a:ea typeface="Times New Roman" panose="02020603050405020304" pitchFamily="18" charset="0"/>
                <a:cs typeface="Arial" panose="020B0604020202020204" pitchFamily="34" charset="0"/>
              </a:rPr>
              <a:t>Тема: «День дорожного знака»</a:t>
            </a:r>
            <a:endParaRPr lang="ru-RU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400" b="1" dirty="0">
                <a:effectLst/>
                <a:latin typeface="var(--bs-font-sans-serif)"/>
                <a:ea typeface="Times New Roman" panose="02020603050405020304" pitchFamily="18" charset="0"/>
                <a:cs typeface="Arial" panose="020B0604020202020204" pitchFamily="34" charset="0"/>
              </a:rPr>
              <a:t>Цель: </a:t>
            </a:r>
            <a:r>
              <a:rPr lang="ru-RU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Закрепить знание знакомых дорожных знаков и умение действовать согласно их расстановке. Воспитывать у детей желание и привычку всегда выполнять правила дорожного движения</a:t>
            </a:r>
            <a:r>
              <a:rPr lang="ru-RU" sz="2400" b="1" dirty="0">
                <a:effectLst/>
                <a:latin typeface="var(--bs-font-sans-serif)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795060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FFE431-1C58-B271-02FE-8E9A80FC20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13" y="0"/>
            <a:ext cx="100024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071877"/>
      </p:ext>
    </p:extLst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72</TotalTime>
  <Words>338</Words>
  <Application>Microsoft Office PowerPoint</Application>
  <PresentationFormat>Широкоэкранный</PresentationFormat>
  <Paragraphs>20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Arial Black</vt:lpstr>
      <vt:lpstr>Calibri</vt:lpstr>
      <vt:lpstr>Century Gothic</vt:lpstr>
      <vt:lpstr>Trebuchet MS</vt:lpstr>
      <vt:lpstr>var(--bs-font-sans-serif)</vt:lpstr>
      <vt:lpstr>Wingdings 3</vt:lpstr>
      <vt:lpstr>Ион</vt:lpstr>
      <vt:lpstr>«Неделя безопасности дорожного движения»  в средней группе (сентябрь 2022 год)  </vt:lpstr>
      <vt:lpstr>Беседа с детьми о светофоре. Познакомить детей со светофором. Рассказать, как выглядит светофор; объяснить для чего он нужен. </vt:lpstr>
      <vt:lpstr> «Наш друг – Светофор»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НАСТОЛЬНАЯ ИГРА «ДОРОЖНЫЕ ЗНАКИ» ЦЕЛЬ: ПРОДОЛЖАТЬ ЗНАКОМИТЬ ДЕТЕЙ С ДОРОЖНЫМИ ЗНАКАМИ.</vt:lpstr>
      <vt:lpstr>Тема: «На улицах большого города» Цель: Дать детям представление об основных элементах улицы (тротуар, проезжая часть, «зебра», транспорт). Воспитание  у детей желания знать и соблюдать правила дорожного движения. </vt:lpstr>
      <vt:lpstr>Тема: «Правила дорожного движения – знай и выполняй» Беседа о правилах дорожного движения. Цель: закреплять знания детей об улице: проезжая часть, тротуар, их назначение. Подвижные игры «Воробушки и автомобиль», «Цветные автомобили», «Травмай», «Веселый пешеход» </vt:lpstr>
      <vt:lpstr> Спортивное развлечение для средних и старших  групп «Зеленый огонек» Цель: Формировать осознанное отношение к своему здоровью, через соблюдение правил дорожного движения.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«Неделя безопасности дорожного движения»  в средней группе  </dc:title>
  <dc:creator>User</dc:creator>
  <cp:lastModifiedBy>Руководитель</cp:lastModifiedBy>
  <cp:revision>3</cp:revision>
  <dcterms:created xsi:type="dcterms:W3CDTF">2022-10-04T10:19:32Z</dcterms:created>
  <dcterms:modified xsi:type="dcterms:W3CDTF">2022-10-04T13:06:34Z</dcterms:modified>
</cp:coreProperties>
</file>