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8978E8-373D-A516-F5F3-673EECDD4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695F1E-F494-D021-2AE3-D371C80E35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0666EC-88B3-B84F-8E60-3280F2125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D74599-2A33-7A41-1F2C-3E87B2A8D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172391-85AF-E647-DCE1-F80BA62E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2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6BA3A-67F5-8707-7301-837D6A90C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D138B3-8448-E334-CC44-7BC054834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FAAE16-0688-8D68-9298-FD1550414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872BC4-840A-3735-087B-22123B57D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46C0C6-B4A1-258D-BA68-05D0FD264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2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867A576-FC5E-72ED-3CBC-E2D11ACD71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E0DB4A-10C9-72BF-D4B6-32465969C4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0BCAF2-F17F-EFA7-BF1F-4E0CFBB62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3FBA4D-DA8C-45F0-9482-33D4761FA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0B78EF-32BB-7B7F-753D-BAFB318B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F0B7B-CD67-798B-B4CF-06EB0CBFD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2A8F0-E915-730F-45B8-9873190F0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0EF137-33BA-D9E1-0B0D-47F7A5282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E554D7-9F08-1D41-ECB3-CF72F64B4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F0C4F7-713C-F021-090D-B9D6144D2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4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0BD95-EFDE-A310-B3CF-0D614B393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D34037-7EE7-5FA8-6866-D1B893511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0E3DAA-CB10-8407-107A-7DC9AC63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68DC7B-CD68-EC7E-BA3D-FDB53520B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491291-32DE-13E1-7D4D-40447106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2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50D7E-3968-3DA0-A694-6B20BD535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518748-193E-D721-8081-50E2710531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B2F980-6387-82B5-3D88-B52BA53D2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ED9672-9846-6C8C-4836-DE741B5EA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E1A160-4ED2-71E5-F80D-97A8C34EE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DB5194-8C7C-4076-0C93-DC7A437B5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27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1AFE07-4894-488E-3E0E-FAE33F05D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3128D3-0C58-EA9A-135D-8B6019F42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05B46D-B9AA-ED5E-4C82-C615D2D56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B67E1B-9477-7544-4612-B8845170C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194DB5-D0A8-2D9C-DBC7-A7FD0C03D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59FFCB-9D91-D21C-7C4A-8CE86EE57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09BF084-16F1-D4FA-092E-41E2AB45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FD94CB-E4E0-6CF1-B61F-789E6D507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78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F6312-54C0-A068-5670-294C25AC1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C623078-3195-5BA8-E3D6-E0B9205C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DDB0A6-B509-4025-88FA-DF61172D3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59ADD4-F74F-0E67-1873-37DC88C3A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8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C0941AE-9E4F-61CE-E955-20C8534E2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23C0F7E-833F-78B9-8DBD-DF7F9B73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771842-1BCD-7274-2B11-707639DCD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45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719BC-553A-C508-603B-EC03CFF74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695AB3-D87A-96BA-8E62-4BCF4B0D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EE44A4-2203-7943-64DF-7CF982A86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532083-50A5-D323-6EC8-F941D0FBF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3AAC05-A028-806C-37EB-710D0A519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3C5429-4EDC-82F4-6E34-8FF9DDF80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60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A2B10-6589-4B03-6F2E-31F6B1EA2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F54892E-67E3-AFAB-983D-6F06B13F9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634892-A3F3-E600-30DC-3B411A410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4AB704-E32E-E347-DD14-AA94667F9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57F9EE-A2D7-4626-3F52-C81036A5A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2BB186-F6D5-D835-7CCF-94A11951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48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3E269-594F-C948-BB9C-FF8608574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84E3A2-FC61-BAA4-CB41-A9097A02C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31FA44-22A3-4365-6133-24DD1A831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12D88-8D70-4DFB-94AB-20961E7E4F0A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DCE3F4-CA43-F33B-F587-1A511E5E6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EDEBC3-8ACD-CE60-35CC-D2BA7F0F0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9E3A2-1E75-4E17-9CD6-52045DA49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5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727877-1386-AF65-F651-983477BF4B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DFA10-394C-D802-C314-C37C749474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3307"/>
            <a:ext cx="9144000" cy="65314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Ненецкого автономного округа «Детский сад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п.Хорей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-Вер»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3CEC83-9949-ECDE-563E-0699E6724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3412" y="2482365"/>
            <a:ext cx="9144000" cy="1655762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проделанной работе в рамка недели патриотизма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7D2417-802C-7892-78AD-8B074306E24A}"/>
              </a:ext>
            </a:extLst>
          </p:cNvPr>
          <p:cNvSpPr txBox="1"/>
          <p:nvPr/>
        </p:nvSpPr>
        <p:spPr>
          <a:xfrm>
            <a:off x="8640147" y="4959454"/>
            <a:ext cx="35518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Рочева Нина Эдуардовна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Хозяинова Евдокия Фёдоровна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16E6D3-82E1-A2E3-FA21-BC6B5D7DE91F}"/>
              </a:ext>
            </a:extLst>
          </p:cNvPr>
          <p:cNvSpPr txBox="1"/>
          <p:nvPr/>
        </p:nvSpPr>
        <p:spPr>
          <a:xfrm>
            <a:off x="5036975" y="6036672"/>
            <a:ext cx="1576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Хорей-Вер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983152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03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недели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522515" y="2035921"/>
            <a:ext cx="1166948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патриотического отношения к родной стране, малой родине; изучение символики Российской Федерации.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-привить любовь и уважение к своему городу, Родине, гордость за принадлежность к гражданам России;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развить навыки самостоятельной и коллективной творческой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имеющиеся и приобретенные во время занятий знания.</a:t>
            </a:r>
          </a:p>
        </p:txBody>
      </p:sp>
    </p:spTree>
    <p:extLst>
      <p:ext uri="{BB962C8B-B14F-4D97-AF65-F5344CB8AC3E}">
        <p14:creationId xmlns:p14="http://schemas.microsoft.com/office/powerpoint/2010/main" val="425719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561" y="-1645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167952" y="1720840"/>
            <a:ext cx="634481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Беседа с детьми «Россия – Родина моя».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представления о том, что наша страна – Россия, воспитывать в детях любовь к своей Родине.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Знакомство с пословицами и поговорками про Родину.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в детях уважение и любовь к своей Родине, русскому народу; активизировать речь и словарный запас.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Просмотр мультфильма «Мульти-Россия»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63C761-DC82-B7FC-3416-57004A2D87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233" y="1937360"/>
            <a:ext cx="4839478" cy="362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3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69" y="-827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22356" y="1042715"/>
            <a:ext cx="76909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Рассматривание иллюстраций «Символика России».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элементарные представления о государственных символах России: герб, гимн, флаг.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2.Рисование «Российский Флаг».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о Государственной символике России; учить рисовать предметы прямоугольной формы; создавать простейший вид изображения (белый, голубой, красный).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Просмотр мультфильма «Мульти-Россия»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A4551B-3D29-7DF8-804C-65AB037CE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813" y="3506740"/>
            <a:ext cx="4130351" cy="309776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6DEDBA8-263D-B2D0-A722-7C5F2C4515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951" y="391886"/>
            <a:ext cx="3826717" cy="51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4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625929" y="970722"/>
            <a:ext cx="5859624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1.Беседа «Москва - столица России»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представление о том, что Москва - самый большой город в нашей стране; подвести к пониманию того, что такое главный город, столица; вызвать интерес к самому прекрасному городу нашей страны, чувство восхищения и гордости красотой столицы России.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Рассматривание иллюстраций  на тему «Символы моей страны».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расширять представления детей о родной стране.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Просмотр мультфильма «Мульти-Россия»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38BEF3-0F21-7F84-B9B5-5BD6A1CC6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53" y="1650564"/>
            <a:ext cx="4105469" cy="30791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88EF94-E5A5-018E-EF3B-4A55A600A8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406" y="3800250"/>
            <a:ext cx="3642047" cy="273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29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236376" y="1715227"/>
            <a:ext cx="58596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Беседа на тему «Моя малая Родина»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формировать у детей представления о месте, где родился , воспитывать чувство любви, гордости за свою малую Родину.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Просмотр иллюстраций «Неофициальные символы России»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знакомство детей с неофициальными символами России.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Просмотр мультфильма «Мульти-Россия»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A2F7F-064B-4923-5B1F-4AEDFF5E8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126" y="3382072"/>
            <a:ext cx="2572735" cy="342624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CAF497-B8AC-1012-0F38-683B56C98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3050" y="850947"/>
            <a:ext cx="4962574" cy="371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12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C0FDAA-6232-80D9-1DEC-6120AC36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F7FF8-0E4A-0AB0-37CC-3B5B7483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788F3-795F-6DE3-11B4-EA777FF6CA4F}"/>
              </a:ext>
            </a:extLst>
          </p:cNvPr>
          <p:cNvSpPr txBox="1"/>
          <p:nvPr/>
        </p:nvSpPr>
        <p:spPr>
          <a:xfrm>
            <a:off x="236376" y="1715227"/>
            <a:ext cx="585962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Викторина по пройденным темам «Что узнали, чему научились?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полученных знаний за время патриотической недели.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Посещение мероприятия «На помощь к Илье Муромцу»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Просмотр мультфильма «Мульти-Россия»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6B1A4B-E6D4-751F-8BB0-044EBD783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34933"/>
            <a:ext cx="5968483" cy="447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97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416</Words>
  <Application>Microsoft Office PowerPoint</Application>
  <PresentationFormat>Широкоэкранный</PresentationFormat>
  <Paragraphs>45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Ненецкого автономного округа «Детский сад п.Хорей-Вер»</vt:lpstr>
      <vt:lpstr>Цели и задачи недели</vt:lpstr>
      <vt:lpstr>Понедельник</vt:lpstr>
      <vt:lpstr>Вторник</vt:lpstr>
      <vt:lpstr>Среда</vt:lpstr>
      <vt:lpstr>Четверг</vt:lpstr>
      <vt:lpstr>Пятница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Ненецкого автономного округа «Детский сад п.Хорей-Вер»</dc:title>
  <dc:creator>User</dc:creator>
  <cp:lastModifiedBy>User</cp:lastModifiedBy>
  <cp:revision>4</cp:revision>
  <dcterms:created xsi:type="dcterms:W3CDTF">2022-10-27T13:19:50Z</dcterms:created>
  <dcterms:modified xsi:type="dcterms:W3CDTF">2022-10-28T13:38:59Z</dcterms:modified>
</cp:coreProperties>
</file>