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91" y="-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476672"/>
            <a:ext cx="3607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ГБДОУ НАО «д/с п. Хорей-Вер»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152634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Презентация проекта</a:t>
            </a:r>
          </a:p>
          <a:p>
            <a:pPr lvl="0"/>
            <a:r>
              <a:rPr lang="ru-RU" sz="4000" b="1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«23 февраля-</a:t>
            </a:r>
          </a:p>
          <a:p>
            <a:pPr lvl="0"/>
            <a:r>
              <a:rPr lang="ru-RU" sz="4000" b="1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день защитника отечества»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43994" y="3244334"/>
            <a:ext cx="3456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(вторая группа раннего возраста)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149080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Подготовила воспитатель</a:t>
            </a:r>
            <a:r>
              <a:rPr lang="ru-RU" dirty="0">
                <a:solidFill>
                  <a:prstClr val="black"/>
                </a:solidFill>
              </a:rPr>
              <a:t>: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Кузьмина Н.В.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05039" y="6237312"/>
            <a:ext cx="2154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п. Хорей-Вер, 2023г.</a:t>
            </a:r>
          </a:p>
        </p:txBody>
      </p:sp>
      <p:pic>
        <p:nvPicPr>
          <p:cNvPr id="8" name="Detskie_pesni_-_papa_mozhet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7317" y="63260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64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22" y="-23161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74168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П. и. «Попади в цель» </a:t>
            </a:r>
            <a:r>
              <a:rPr lang="ru-RU" sz="2400" dirty="0">
                <a:solidFill>
                  <a:prstClr val="black"/>
                </a:solidFill>
              </a:rPr>
              <a:t>Цель: развивать ловкость и быстроту, координацию движений, глазомер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4" name="Picture 2" descr="C:\Users\User\Desktop\23 фев 23\DSC_194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5" b="34232"/>
          <a:stretch/>
        </p:blipFill>
        <p:spPr bwMode="auto">
          <a:xfrm>
            <a:off x="2123728" y="1412776"/>
            <a:ext cx="4659290" cy="2853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esktop\23 фев 23\DSC_19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201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47667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«Найди папу,</a:t>
            </a:r>
          </a:p>
          <a:p>
            <a:pPr lvl="0"/>
            <a:r>
              <a:rPr lang="ru-RU" sz="4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дедушку»</a:t>
            </a:r>
          </a:p>
        </p:txBody>
      </p:sp>
      <p:pic>
        <p:nvPicPr>
          <p:cNvPr id="4" name="Picture 3" descr="C:\Users\User\Desktop\23 фев 23\IMG-20230222-WA0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4219761" cy="31648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23 фев 23\IMG-20230222-WA00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35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П. и. «Перевези груз» </a:t>
            </a:r>
            <a:r>
              <a:rPr lang="ru-RU" sz="2400" dirty="0">
                <a:solidFill>
                  <a:prstClr val="black"/>
                </a:solidFill>
              </a:rPr>
              <a:t>Цель: развивать ловкость и быстроту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4" name="Picture 2" descr="C:\Users\User\Desktop\23 фев 23\DSC_19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2"/>
          <a:stretch/>
        </p:blipFill>
        <p:spPr bwMode="auto">
          <a:xfrm>
            <a:off x="251520" y="946417"/>
            <a:ext cx="3460692" cy="28426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23 фев 23\DSC_194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4"/>
          <a:stretch/>
        </p:blipFill>
        <p:spPr bwMode="auto">
          <a:xfrm>
            <a:off x="4067944" y="843700"/>
            <a:ext cx="3331236" cy="29453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23 фев 23\DSC_19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727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22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79208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П. и. «Собери колечки» </a:t>
            </a:r>
            <a:r>
              <a:rPr lang="ru-RU" sz="2400" dirty="0">
                <a:solidFill>
                  <a:prstClr val="black"/>
                </a:solidFill>
              </a:rPr>
              <a:t>Цель: развивать ориентировку в пространстве, координацию д</a:t>
            </a:r>
            <a:r>
              <a:rPr lang="ru-RU" sz="2400" dirty="0" smtClean="0">
                <a:solidFill>
                  <a:prstClr val="black"/>
                </a:solidFill>
              </a:rPr>
              <a:t>вижений</a:t>
            </a:r>
            <a:r>
              <a:rPr lang="ru-RU" sz="2400" dirty="0">
                <a:solidFill>
                  <a:prstClr val="black"/>
                </a:solidFill>
              </a:rPr>
              <a:t>, ловкость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4" name="Picture 3" descr="C:\Users\User\Desktop\23 фев 23\DSC_19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52736"/>
            <a:ext cx="4008445" cy="3006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23 фев 23\DSC_19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44" y="2276872"/>
            <a:ext cx="3992911" cy="29946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349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846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61926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Чтение стихов:                                </a:t>
            </a:r>
            <a:r>
              <a:rPr lang="ru-RU" sz="3600" dirty="0">
                <a:solidFill>
                  <a:prstClr val="black"/>
                </a:solidFill>
              </a:rPr>
              <a:t>С. Маршак «Поднимаясь мчатся вдаль»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А. </a:t>
            </a:r>
            <a:r>
              <a:rPr lang="ru-RU" sz="3600" dirty="0" err="1">
                <a:solidFill>
                  <a:prstClr val="black"/>
                </a:solidFill>
              </a:rPr>
              <a:t>Марунин</a:t>
            </a:r>
            <a:r>
              <a:rPr lang="ru-RU" sz="3600" dirty="0">
                <a:solidFill>
                  <a:prstClr val="black"/>
                </a:solidFill>
              </a:rPr>
              <a:t>. «Что за птицы в небе синем»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А. </a:t>
            </a:r>
            <a:r>
              <a:rPr lang="ru-RU" sz="3600" dirty="0" err="1">
                <a:solidFill>
                  <a:prstClr val="black"/>
                </a:solidFill>
              </a:rPr>
              <a:t>Барто</a:t>
            </a:r>
            <a:r>
              <a:rPr lang="ru-RU" sz="3600" dirty="0">
                <a:solidFill>
                  <a:prstClr val="black"/>
                </a:solidFill>
              </a:rPr>
              <a:t>. «Капитан»</a:t>
            </a:r>
          </a:p>
          <a:p>
            <a:pPr lvl="0"/>
            <a:r>
              <a:rPr lang="ru-RU" sz="36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Слушание песни</a:t>
            </a:r>
            <a:r>
              <a:rPr lang="ru-RU" sz="3600" dirty="0">
                <a:solidFill>
                  <a:prstClr val="black"/>
                </a:solidFill>
              </a:rPr>
              <a:t> «Песенка про папу»</a:t>
            </a:r>
          </a:p>
        </p:txBody>
      </p:sp>
    </p:spTree>
    <p:extLst>
      <p:ext uri="{BB962C8B-B14F-4D97-AF65-F5344CB8AC3E}">
        <p14:creationId xmlns:p14="http://schemas.microsoft.com/office/powerpoint/2010/main" val="1460754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40466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Рисование «Галстук для папы»</a:t>
            </a:r>
          </a:p>
        </p:txBody>
      </p:sp>
      <p:pic>
        <p:nvPicPr>
          <p:cNvPr id="4" name="Picture 2" descr="C:\Users\User\Desktop\23 фев 23\IMG-20230222-WA00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8"/>
          <a:stretch/>
        </p:blipFill>
        <p:spPr bwMode="auto">
          <a:xfrm>
            <a:off x="4217094" y="908720"/>
            <a:ext cx="4830274" cy="3050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3 фев 23\DSC_196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150" b="12425"/>
          <a:stretch/>
        </p:blipFill>
        <p:spPr bwMode="auto">
          <a:xfrm>
            <a:off x="251520" y="3861048"/>
            <a:ext cx="4907191" cy="2739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959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4" name="Picture 2" descr="C:\Users\User\Desktop\23 фев 23\DSC_19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94773"/>
            <a:ext cx="5400600" cy="4050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4513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64" y="-1635"/>
            <a:ext cx="9160064" cy="68241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Проект- краткосрочный</a:t>
            </a:r>
          </a:p>
          <a:p>
            <a:pPr lvl="0"/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20-22 февраля </a:t>
            </a:r>
          </a:p>
        </p:txBody>
      </p:sp>
      <p:pic>
        <p:nvPicPr>
          <p:cNvPr id="4" name="Picture 2" descr="C:\Users\User\Desktop\23 фев 23\IMG-20230220-WA00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1" t="4721" b="7793"/>
          <a:stretch/>
        </p:blipFill>
        <p:spPr bwMode="auto">
          <a:xfrm>
            <a:off x="323528" y="3140968"/>
            <a:ext cx="4032448" cy="2772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502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4815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764704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Актуальность: </a:t>
            </a:r>
            <a:r>
              <a:rPr lang="ru-RU" sz="3200" dirty="0">
                <a:solidFill>
                  <a:prstClr val="black"/>
                </a:solidFill>
              </a:rPr>
              <a:t>дети по своей сути очень любознательны. Им будет интересно узнать о защитниках Родины. Реализация данного проекта позволит сформировать у детей знания о празднике 23 февраля, расширит их познания об истории родной страны, позволит воспитать желание идти в армию, защищать свою страну и своих близких.</a:t>
            </a:r>
          </a:p>
        </p:txBody>
      </p:sp>
    </p:spTree>
    <p:extLst>
      <p:ext uri="{BB962C8B-B14F-4D97-AF65-F5344CB8AC3E}">
        <p14:creationId xmlns:p14="http://schemas.microsoft.com/office/powerpoint/2010/main" val="2616385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1196752"/>
            <a:ext cx="6030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 проекта: </a:t>
            </a:r>
            <a:r>
              <a:rPr lang="ru-RU" sz="4000" dirty="0">
                <a:solidFill>
                  <a:prstClr val="black"/>
                </a:solidFill>
              </a:rPr>
              <a:t>Формировать у детей дошкольного возраста чувство патриотизма, гордости и уважения за Российскую армию.</a:t>
            </a:r>
          </a:p>
        </p:txBody>
      </p:sp>
    </p:spTree>
    <p:extLst>
      <p:ext uri="{BB962C8B-B14F-4D97-AF65-F5344CB8AC3E}">
        <p14:creationId xmlns:p14="http://schemas.microsoft.com/office/powerpoint/2010/main" val="2477335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6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66967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• Систематизировать, расширять и обобщать знания о Российской Армии, родах войск, военной техники.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• Развивать интерес детей к истории родного Отечества, к истории формирования и становления Российской армии от Древней Руси до современности.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• Активно привлекать семью к патриотическому воспитанию своих детей.</a:t>
            </a:r>
          </a:p>
        </p:txBody>
      </p:sp>
    </p:spTree>
    <p:extLst>
      <p:ext uri="{BB962C8B-B14F-4D97-AF65-F5344CB8AC3E}">
        <p14:creationId xmlns:p14="http://schemas.microsoft.com/office/powerpoint/2010/main" val="3027779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10667"/>
            <a:ext cx="66967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Этапы реализации проекта: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1 Информационно-методическое обеспечение проекта (изучение методической литературы, подбор методической и художественной литературы, подбор наглядно-дидактического материала.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2. Реализация проекта с детьми (беседы, рассматривание иллюстративного материала, чтение художественных произведений, художественно-продуктивная деятельность по данной теме)</a:t>
            </a:r>
          </a:p>
        </p:txBody>
      </p:sp>
    </p:spTree>
    <p:extLst>
      <p:ext uri="{BB962C8B-B14F-4D97-AF65-F5344CB8AC3E}">
        <p14:creationId xmlns:p14="http://schemas.microsoft.com/office/powerpoint/2010/main" val="2570977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489" y="1052736"/>
            <a:ext cx="5958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Предполагаемый результат:</a:t>
            </a:r>
          </a:p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Дети: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• Проявление интереса к армии, уважение к защитникам Отечества.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• Формирование у детей любви к Родине.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• Формирование высоких нравственных личностных качеств: отзывчивость, справедливость, смелость, толерантность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• Закрепление некоторых представлений о истории нашей страны</a:t>
            </a:r>
          </a:p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Родители: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• Обогащение родительского опыта приемами взаимодействия и сотрудничества с ребенком в семье.</a:t>
            </a:r>
          </a:p>
        </p:txBody>
      </p:sp>
    </p:spTree>
    <p:extLst>
      <p:ext uri="{BB962C8B-B14F-4D97-AF65-F5344CB8AC3E}">
        <p14:creationId xmlns:p14="http://schemas.microsoft.com/office/powerpoint/2010/main" val="40012889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428179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Рассказ воспитателя о празднике.</a:t>
            </a:r>
          </a:p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Беседа «Мой папочка»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Цель: познакомить детей с государственным праздником Днем защитников Отечества, воспитывать доброе отношение к папе.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Пальчиковая гимнастика «Семья»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Рассматривание фотографий, иллюстраций, альбомов с изображением военных, видов военной техники.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Цель: познакомить детей с военными профессиями.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55" y="3645024"/>
            <a:ext cx="3840163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488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70567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П. и. «Самолеты», «Солдаты»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Цель: развивать ориентировку в пространстве, координацию движений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2936"/>
            <a:ext cx="428625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User\Desktop\23 фев 23\IMG-20230222-WA00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5711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182</Words>
  <Application>Microsoft Office PowerPoint</Application>
  <PresentationFormat>Экран (4:3)</PresentationFormat>
  <Paragraphs>46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2023-02-25T12:39:34Z</dcterms:created>
  <dcterms:modified xsi:type="dcterms:W3CDTF">2023-02-27T16:46:23Z</dcterms:modified>
</cp:coreProperties>
</file>