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6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Admin\Desktop\&#1085;&#1072;&#1088;&#1100;&#1103;&#1085;-&#1084;&#1072;&#1088;\Gimn_-_Gimn_Neneckogo_avtonomnogo_okruga_(Gybka.com)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g_of_Yamal-Nenets_Autonomous_District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71451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Современный Нарьян-Мар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Подготовила воспитатель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Ануфриева Я.В.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2023г.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Gimn_-_Gimn_Neneckogo_avtonomnogo_okruga_(Gybka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52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2214554"/>
            <a:ext cx="45287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</p:spTree>
    <p:custDataLst>
      <p:tags r:id="rId1"/>
    </p:custDataLst>
  </p:cSld>
  <p:clrMapOvr>
    <a:masterClrMapping/>
  </p:clrMapOvr>
  <p:transition spd="slow" advClick="0" advTm="6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н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761" y="1190890"/>
            <a:ext cx="3891049" cy="2595300"/>
          </a:xfrm>
          <a:prstGeom prst="rect">
            <a:avLst/>
          </a:prstGeom>
        </p:spPr>
      </p:pic>
      <p:pic>
        <p:nvPicPr>
          <p:cNvPr id="6" name="Рисунок 5" descr="н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1214422"/>
            <a:ext cx="3901440" cy="26029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63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-Mar_1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857232"/>
            <a:ext cx="3855724" cy="2571768"/>
          </a:xfrm>
          <a:prstGeom prst="rect">
            <a:avLst/>
          </a:prstGeom>
        </p:spPr>
      </p:pic>
      <p:pic>
        <p:nvPicPr>
          <p:cNvPr id="4" name="Рисунок 3" descr="адм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1000108"/>
            <a:ext cx="4247665" cy="235745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214422"/>
            <a:ext cx="3928765" cy="2617986"/>
          </a:xfrm>
          <a:prstGeom prst="rect">
            <a:avLst/>
          </a:prstGeom>
        </p:spPr>
      </p:pic>
      <p:pic>
        <p:nvPicPr>
          <p:cNvPr id="4" name="Рисунок 3" descr="IMG_091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1000108"/>
            <a:ext cx="3714749" cy="27860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2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Библиоте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000108"/>
            <a:ext cx="3959348" cy="2643206"/>
          </a:xfrm>
          <a:prstGeom prst="rect">
            <a:avLst/>
          </a:prstGeom>
        </p:spPr>
      </p:pic>
      <p:pic>
        <p:nvPicPr>
          <p:cNvPr id="4" name="Рисунок 3" descr="210454_o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857232"/>
            <a:ext cx="3905278" cy="292895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1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285987" cy="6858000"/>
          </a:xfrm>
          <a:prstGeom prst="rect">
            <a:avLst/>
          </a:prstGeom>
        </p:spPr>
      </p:pic>
      <p:pic>
        <p:nvPicPr>
          <p:cNvPr id="2" name="Рисунок 1" descr="882afbas-96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000108"/>
            <a:ext cx="3929090" cy="2619393"/>
          </a:xfrm>
          <a:prstGeom prst="rect">
            <a:avLst/>
          </a:prstGeom>
        </p:spPr>
      </p:pic>
      <p:pic>
        <p:nvPicPr>
          <p:cNvPr id="4" name="Рисунок 3" descr="352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857232"/>
            <a:ext cx="4076943" cy="305770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7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785794"/>
            <a:ext cx="4035971" cy="2689424"/>
          </a:xfrm>
          <a:prstGeom prst="rect">
            <a:avLst/>
          </a:prstGeom>
        </p:spPr>
      </p:pic>
      <p:pic>
        <p:nvPicPr>
          <p:cNvPr id="4" name="Рисунок 3" descr="Сад_лесозавод_2_Yi6CUP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785794"/>
            <a:ext cx="3900000" cy="2604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0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SC_07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857232"/>
            <a:ext cx="3801111" cy="2523938"/>
          </a:xfrm>
          <a:prstGeom prst="rect">
            <a:avLst/>
          </a:prstGeom>
        </p:spPr>
      </p:pic>
      <p:pic>
        <p:nvPicPr>
          <p:cNvPr id="4" name="Рисунок 3" descr="abc-photo-51927095_1280x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1000108"/>
            <a:ext cx="4071934" cy="22904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ag_of_Yamal-Nenets_Autonomous_District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NarMar_01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57166"/>
            <a:ext cx="4501356" cy="1905574"/>
          </a:xfrm>
          <a:prstGeom prst="rect">
            <a:avLst/>
          </a:prstGeom>
        </p:spPr>
      </p:pic>
      <p:pic>
        <p:nvPicPr>
          <p:cNvPr id="4" name="Рисунок 3" descr="narian-ma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2357430"/>
            <a:ext cx="4429140" cy="231791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7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5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13</Words>
  <PresentationFormat>Экран (4:3)</PresentationFormat>
  <Paragraphs>5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Современный Нарьян-Мар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Современный Нарьян-Мар</dc:title>
  <dc:creator>Admin</dc:creator>
  <cp:lastModifiedBy>Admin</cp:lastModifiedBy>
  <cp:revision>18</cp:revision>
  <dcterms:created xsi:type="dcterms:W3CDTF">2023-04-15T05:21:03Z</dcterms:created>
  <dcterms:modified xsi:type="dcterms:W3CDTF">2023-04-17T06:07:23Z</dcterms:modified>
</cp:coreProperties>
</file>