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80" r:id="rId2"/>
    <p:sldId id="282" r:id="rId3"/>
    <p:sldId id="265" r:id="rId4"/>
    <p:sldId id="261" r:id="rId5"/>
    <p:sldId id="286" r:id="rId6"/>
    <p:sldId id="273" r:id="rId7"/>
    <p:sldId id="274" r:id="rId8"/>
    <p:sldId id="275" r:id="rId9"/>
    <p:sldId id="289" r:id="rId10"/>
    <p:sldId id="304" r:id="rId11"/>
    <p:sldId id="291" r:id="rId12"/>
    <p:sldId id="302" r:id="rId13"/>
    <p:sldId id="303" r:id="rId14"/>
    <p:sldId id="279" r:id="rId15"/>
    <p:sldId id="285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без заголовка" id="{0B930B82-D768-4D07-9AE3-7338CEDAC7D7}">
          <p14:sldIdLst>
            <p14:sldId id="280"/>
            <p14:sldId id="282"/>
            <p14:sldId id="265"/>
            <p14:sldId id="261"/>
            <p14:sldId id="286"/>
            <p14:sldId id="273"/>
            <p14:sldId id="274"/>
            <p14:sldId id="275"/>
            <p14:sldId id="289"/>
            <p14:sldId id="304"/>
            <p14:sldId id="291"/>
            <p14:sldId id="302"/>
            <p14:sldId id="303"/>
            <p14:sldId id="279"/>
            <p14:sldId id="285"/>
            <p14:sldId id="277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08EDA-ED26-4703-9B13-A8C246316771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31DA38-C138-4E26-B95A-8114F7607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8916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55AAA90-4866-4885-B59E-F710DDEC52CE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EA33B99-C0BD-4643-9865-AA20839BB29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65.png"/><Relationship Id="rId3" Type="http://schemas.openxmlformats.org/officeDocument/2006/relationships/image" Target="../media/image61.png"/><Relationship Id="rId12" Type="http://schemas.microsoft.com/office/2007/relationships/hdphoto" Target="../media/hdphoto11.wdp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64.png"/><Relationship Id="rId5" Type="http://schemas.openxmlformats.org/officeDocument/2006/relationships/image" Target="../media/image62.png"/><Relationship Id="rId10" Type="http://schemas.microsoft.com/office/2007/relationships/hdphoto" Target="../media/hdphoto10.wdp"/><Relationship Id="rId4" Type="http://schemas.microsoft.com/office/2007/relationships/hdphoto" Target="../media/hdphoto7.wdp"/><Relationship Id="rId9" Type="http://schemas.openxmlformats.org/officeDocument/2006/relationships/image" Target="../media/image63.png"/><Relationship Id="rId14" Type="http://schemas.microsoft.com/office/2007/relationships/hdphoto" Target="../media/hdphoto1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video" Target="NULL" TargetMode="External"/><Relationship Id="rId6" Type="http://schemas.openxmlformats.org/officeDocument/2006/relationships/image" Target="../media/image72.png"/><Relationship Id="rId5" Type="http://schemas.microsoft.com/office/2007/relationships/media" Target="../media/media1.mp3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gif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microsoft.com/office/2007/relationships/hdphoto" Target="../media/hdphoto3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microsoft.com/office/2007/relationships/hdphoto" Target="../media/hdphoto2.wdp"/><Relationship Id="rId10" Type="http://schemas.openxmlformats.org/officeDocument/2006/relationships/image" Target="../media/image38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microsoft.com/office/2007/relationships/hdphoto" Target="../media/hdphoto5.wdp"/><Relationship Id="rId12" Type="http://schemas.openxmlformats.org/officeDocument/2006/relationships/image" Target="../media/image4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4.jpeg"/><Relationship Id="rId5" Type="http://schemas.microsoft.com/office/2007/relationships/hdphoto" Target="../media/hdphoto4.wdp"/><Relationship Id="rId10" Type="http://schemas.openxmlformats.org/officeDocument/2006/relationships/image" Target="../media/image43.jpeg"/><Relationship Id="rId4" Type="http://schemas.openxmlformats.org/officeDocument/2006/relationships/image" Target="../media/image40.png"/><Relationship Id="rId9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ds02.infourok.ru/uploads/ex/1306/00006125-4c93be19/1/img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72" t="5930" r="11626" b="20748"/>
          <a:stretch/>
        </p:blipFill>
        <p:spPr bwMode="auto">
          <a:xfrm>
            <a:off x="827584" y="908720"/>
            <a:ext cx="7488832" cy="50405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2474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chemeClr val="accent2">
                <a:lumMod val="5000"/>
                <a:lumOff val="9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eber.berestovica.edu.by/be/sm.aspx?guid=201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1188133" cy="1680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avatars.mds.yandex.net/get-pdb/1613577/35cc6185-b6e6-46ef-879a-6ade16621acb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157" y="1052736"/>
            <a:ext cx="1178839" cy="16682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multube.com/wp-content/uploads/2017/03/m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046" y="3573016"/>
            <a:ext cx="4626921" cy="26026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467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000">
              <a:schemeClr val="accent3">
                <a:lumMod val="5000"/>
                <a:lumOff val="95000"/>
              </a:schemeClr>
            </a:gs>
            <a:gs pos="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://beber.berestovica.edu.by/be/sm.aspx?guid=20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1224136" cy="17315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.pinimg.com/736x/f1/a8/54/f1a85455da01f580256ec48fee16fff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96752"/>
            <a:ext cx="1247191" cy="17649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i.ytimg.com/vi/0so8lrwh0Zg/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967" y="3572634"/>
            <a:ext cx="4657465" cy="2619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5325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mamin-sekret.ru/images/kartinki/201406/krasnaya%2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1412280" cy="19985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beber.berestovica.edu.by/be/sm.aspx?guid=2017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72392"/>
            <a:ext cx="1387636" cy="1962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i.ytimg.com/vi/iaSsqzFFGLw/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1008"/>
            <a:ext cx="4776530" cy="26867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324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200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98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.pinimg.com/originals/32/17/0d/32170d4450b37d6f87c6158e8437232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57" y="764704"/>
            <a:ext cx="1384490" cy="19592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www.mamin-sekret.ru/images/kartinki/201406/krasnaya%2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996" y="764704"/>
            <a:ext cx="1338908" cy="18947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vdp.mycdn.me/getImage?id=280785849039&amp;idx=6&amp;thumbType=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47002"/>
            <a:ext cx="4907370" cy="27603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971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5555703"/>
          </a:xfrm>
          <a:noFill/>
        </p:spPr>
        <p:txBody>
          <a:bodyPr/>
          <a:lstStyle/>
          <a:p>
            <a:pPr algn="l"/>
            <a:r>
              <a:rPr lang="ru-RU" sz="4000" smtClean="0">
                <a:latin typeface="Arial Black" panose="020B0A04020102020204" pitchFamily="34" charset="0"/>
              </a:rPr>
              <a:t>       ДОМ           </a:t>
            </a:r>
            <a:r>
              <a:rPr lang="ru-RU" sz="4000" dirty="0" smtClean="0">
                <a:latin typeface="Arial Black" panose="020B0A04020102020204" pitchFamily="34" charset="0"/>
              </a:rPr>
              <a:t>СОВА</a:t>
            </a:r>
            <a:br>
              <a:rPr lang="ru-RU" sz="4000" dirty="0" smtClean="0">
                <a:latin typeface="Arial Black" panose="020B0A04020102020204" pitchFamily="34" charset="0"/>
              </a:rPr>
            </a:br>
            <a:r>
              <a:rPr lang="ru-RU" sz="4000" dirty="0" smtClean="0">
                <a:latin typeface="Arial Black" panose="020B0A04020102020204" pitchFamily="34" charset="0"/>
              </a:rPr>
              <a:t/>
            </a:r>
            <a:br>
              <a:rPr lang="ru-RU" sz="4000" dirty="0" smtClean="0">
                <a:latin typeface="Arial Black" panose="020B0A04020102020204" pitchFamily="34" charset="0"/>
              </a:rPr>
            </a:br>
            <a:r>
              <a:rPr lang="ru-RU" sz="4000" dirty="0" smtClean="0">
                <a:latin typeface="Arial Black" panose="020B0A04020102020204" pitchFamily="34" charset="0"/>
              </a:rPr>
              <a:t/>
            </a:r>
            <a:br>
              <a:rPr lang="ru-RU" sz="4000" dirty="0" smtClean="0">
                <a:latin typeface="Arial Black" panose="020B0A04020102020204" pitchFamily="34" charset="0"/>
              </a:rPr>
            </a:br>
            <a:r>
              <a:rPr lang="ru-RU" sz="4000" dirty="0">
                <a:latin typeface="Arial Black" panose="020B0A04020102020204" pitchFamily="34" charset="0"/>
              </a:rPr>
              <a:t/>
            </a:r>
            <a:br>
              <a:rPr lang="ru-RU" sz="4000" dirty="0">
                <a:latin typeface="Arial Black" panose="020B0A04020102020204" pitchFamily="34" charset="0"/>
              </a:rPr>
            </a:br>
            <a:r>
              <a:rPr lang="ru-RU" sz="4000" dirty="0" smtClean="0">
                <a:latin typeface="Arial Black" panose="020B0A04020102020204" pitchFamily="34" charset="0"/>
              </a:rPr>
              <a:t/>
            </a:r>
            <a:br>
              <a:rPr lang="ru-RU" sz="4000" dirty="0" smtClean="0">
                <a:latin typeface="Arial Black" panose="020B0A04020102020204" pitchFamily="34" charset="0"/>
              </a:rPr>
            </a:br>
            <a:r>
              <a:rPr lang="ru-RU" sz="4000" dirty="0" smtClean="0">
                <a:latin typeface="Arial Black" panose="020B0A04020102020204" pitchFamily="34" charset="0"/>
              </a:rPr>
              <a:t>  ЛИСА    НОС     МАЛИНА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1028" name="Picture 4" descr="https://e7.pngegg.com/pngimages/838/369/png-clipart-white-and-yellow-house-illustration-house-bedroom-cartoon-small-house-creative-cartoon-character-kitchen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89726" l="20667" r="7666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802" t="-4052" r="17187"/>
          <a:stretch/>
        </p:blipFill>
        <p:spPr bwMode="auto">
          <a:xfrm>
            <a:off x="1571604" y="642918"/>
            <a:ext cx="2520280" cy="18493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g.favpng.com/15/17/17/owl-cartoon-royalty-free-illustration-png-favpng-1ahcXQb6wvgtWhbaV0i5AHMz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0" b="99563" l="0" r="9841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642918"/>
            <a:ext cx="1703847" cy="1901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kindpng.com/picc/m/85-851110_transparent-cute-fox-clipart-clip-art-of-fox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624" b="100000" l="10000" r="90000">
                        <a14:foregroundMark x1="43023" y1="39958" x2="43023" y2="39958"/>
                        <a14:foregroundMark x1="36512" y1="37461" x2="36512" y2="37461"/>
                        <a14:foregroundMark x1="48721" y1="85016" x2="48721" y2="850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91690"/>
            <a:ext cx="1927983" cy="21544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w7.pngwing.com/pngs/89/995/png-transparent-high-heeled-footwear-shoe-human-leg-sandal-lovely-nose-love-brown-peopl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10000" b="93152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482623"/>
            <a:ext cx="1972542" cy="19725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photoshop-kopona.com/uploads/posts/2019-07/1562857088_23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0" b="100000" l="0" r="9873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554" y="3650485"/>
            <a:ext cx="3019372" cy="16368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148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83868" y="3356764"/>
            <a:ext cx="972108" cy="986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27630" y="2442364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3356764"/>
            <a:ext cx="972108" cy="986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43882" y="434340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29482" y="434340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858282" y="4343400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825624" y="152796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86533" y="260649"/>
            <a:ext cx="5082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Игра «Рассели животных в свои домики»  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9447" y="5733255"/>
            <a:ext cx="5248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Животные  грустные стоят, в дом попасть они хотят,</a:t>
            </a:r>
          </a:p>
          <a:p>
            <a:r>
              <a:rPr lang="ru-RU" dirty="0" smtClean="0"/>
              <a:t>Но не знают: Как? Куда? Помогите детвора!</a:t>
            </a:r>
            <a:endParaRPr lang="ru-RU" dirty="0"/>
          </a:p>
        </p:txBody>
      </p:sp>
      <p:pic>
        <p:nvPicPr>
          <p:cNvPr id="9220" name="Picture 4" descr="https://avatanplus.com/files/resources/original/56ec310fc0ac31538a9fa5a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414540"/>
            <a:ext cx="1585400" cy="11412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pngimg.com/uploads/tiger/tiger_PNG2323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751" y="4189274"/>
            <a:ext cx="1354755" cy="969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3.bp.blogspot.com/-2kksWe6yzbk/UKsLP14FdTI/AAAAAAAARAA/AExSiGh3jhw/s1600/cream-retriever-ith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10821" y="2726424"/>
            <a:ext cx="1279191" cy="846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s://images59.fotki.com/v1653/photos/7/803707/14394107/RabbitPNGClipart-v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04" y="1327390"/>
            <a:ext cx="1394066" cy="11149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https://avatanplus.com/files/resources/original/56ceb6d1159e3153177a20c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29" y="2509976"/>
            <a:ext cx="1078699" cy="12543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http://pngimagesfree.com/ANIMALS/Cow/cow_picture-pn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16" y="4406989"/>
            <a:ext cx="1276218" cy="850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5301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031 -0.33542 L 0.32031 -0.08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1.48148E-6 L -0.32951 -0.2865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74" y="-1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559 -0.00579 L 0.28559 0.2442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854 0.01111 L -0.33854 0.2611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646 -0.26759 L 0.28646 -0.0175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5191 -0.06435 L -0.33611 0.2192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548680"/>
            <a:ext cx="7029424" cy="2505075"/>
          </a:xfrm>
        </p:spPr>
        <p:txBody>
          <a:bodyPr/>
          <a:lstStyle/>
          <a:p>
            <a:r>
              <a:rPr lang="ru-RU" dirty="0" smtClean="0"/>
              <a:t>                   Молодцы!</a:t>
            </a:r>
            <a:endParaRPr lang="ru-RU" dirty="0"/>
          </a:p>
        </p:txBody>
      </p:sp>
      <p:pic>
        <p:nvPicPr>
          <p:cNvPr id="5" name="голос фе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>
                  <p14:fade in="25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436096" y="4077072"/>
            <a:ext cx="609600" cy="609600"/>
          </a:xfrm>
          <a:prstGeom prst="rect">
            <a:avLst/>
          </a:prstGeom>
        </p:spPr>
      </p:pic>
      <p:pic>
        <p:nvPicPr>
          <p:cNvPr id="6" name="Picture 10" descr="https://egords15.edumsko.ru/uploads/2000/1040/section/46723/66412/ABVGD.jpg?151213564297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0417" b="98333" l="18750" r="76146">
                        <a14:foregroundMark x1="21771" y1="47917" x2="20938" y2="20417"/>
                        <a14:foregroundMark x1="20833" y1="21111" x2="73646" y2="22778"/>
                        <a14:foregroundMark x1="74271" y1="22778" x2="75521" y2="95139"/>
                        <a14:foregroundMark x1="21771" y1="47778" x2="20417" y2="9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142" t="22366" r="25098"/>
          <a:stretch/>
        </p:blipFill>
        <p:spPr bwMode="auto">
          <a:xfrm rot="786644">
            <a:off x="902551" y="670685"/>
            <a:ext cx="3141243" cy="3280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783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3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3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2.infourok.ru/uploads/ex/1306/00006125-4c93be19/1/img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94" t="8001" r="11645" b="12201"/>
          <a:stretch/>
        </p:blipFill>
        <p:spPr bwMode="auto">
          <a:xfrm>
            <a:off x="827584" y="764704"/>
            <a:ext cx="7704856" cy="54726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0309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s://egords15.edumsko.ru/uploads/2000/1040/section/46723/66412/ABVGD.jpg?151213564297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0417" b="98333" l="18750" r="76146">
                        <a14:foregroundMark x1="21771" y1="47917" x2="20938" y2="20417"/>
                        <a14:foregroundMark x1="20833" y1="21111" x2="73646" y2="22778"/>
                        <a14:foregroundMark x1="74271" y1="22778" x2="75521" y2="95139"/>
                        <a14:foregroundMark x1="21771" y1="47778" x2="20417" y2="9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142" t="22366" r="25098"/>
          <a:stretch/>
        </p:blipFill>
        <p:spPr bwMode="auto">
          <a:xfrm rot="786644">
            <a:off x="5474584" y="313521"/>
            <a:ext cx="3141243" cy="32801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Задания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2992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6" descr="https://avatanplus.com/files/resources/mid/574ffae4bb38b155106c0d9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54196"/>
            <a:ext cx="1821543" cy="22639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2" descr="http://clipart-library.com/images/8TEbqbop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075" y="5069746"/>
            <a:ext cx="1296596" cy="12965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6" descr="https://img-fotki.yandex.ru/get/5406/200418627.81/0_12062b_929f39d2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58105" y="2795314"/>
            <a:ext cx="744129" cy="13885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4" descr="http://www.pngall.com/wp-content/uploads/2016/04/Ship-Download-P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54325"/>
            <a:ext cx="2542331" cy="19067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4" descr="http://pngimg.com/uploads/tank/tank_PNG128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5373216"/>
            <a:ext cx="2109101" cy="1100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planeta-d.by/image/cache/catalog/plastmaster/31841-800x80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217" y="4965291"/>
            <a:ext cx="1681902" cy="16819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ramki-photoshop.ru/predmet/detskiy5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789" y="2511264"/>
            <a:ext cx="1606660" cy="18052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g-fotki.yandex.ru/get/4707/47407354.2aa/0_91a0e_cddc5baa_ori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44849"/>
            <a:ext cx="1519977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pdb/163339/8aa717e9-9492-44e3-9685-b51f2047d6f6/s12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731" y="4938610"/>
            <a:ext cx="1070080" cy="14240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ecology-life.ru/images/img0019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89255"/>
            <a:ext cx="8951039" cy="2874419"/>
          </a:xfrm>
          <a:prstGeom prst="rect">
            <a:avLst/>
          </a:prstGeom>
          <a:noFill/>
          <a:extLst/>
        </p:spPr>
      </p:pic>
      <p:pic>
        <p:nvPicPr>
          <p:cNvPr id="22" name="Picture 116" descr="https://avatanplus.com/files/resources/mid/574ffae4bb38b155106c0d9f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81" y="1901210"/>
            <a:ext cx="1518943" cy="18878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-fotki.yandex.ru/get/4707/47407354.2aa/0_91a0e_cddc5baa_orig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36490"/>
            <a:ext cx="1445663" cy="1917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ramki-photoshop.ru/predmet/detskiy5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729" y="2132786"/>
            <a:ext cx="1238141" cy="13911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6" descr="https://img-fotki.yandex.ru/get/5406/200418627.81/0_12062b_929f39d2_orig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46773" y="2151839"/>
            <a:ext cx="757995" cy="14144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4" descr="http://www.pngall.com/wp-content/uploads/2016/04/Ship-Download-PNG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811" y="1818992"/>
            <a:ext cx="2691677" cy="2018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7211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1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100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6" descr="https://avatanplus.com/files/resources/mid/574ffae4bb38b155106c0d9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62" y="4937189"/>
            <a:ext cx="928478" cy="1153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4" descr="http://www.pngall.com/wp-content/uploads/2016/04/Ship-Download-P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642" y="3972017"/>
            <a:ext cx="2089232" cy="15669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6" descr="https://img-fotki.yandex.ru/get/5406/200418627.81/0_12062b_929f39d2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72677" y="4486546"/>
            <a:ext cx="556551" cy="1038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2" descr="http://clipart-library.com/images/8TEbqbop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002" y="5727071"/>
            <a:ext cx="905739" cy="905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planeta-d.by/image/cache/catalog/plastmaster/31841-800x80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705051"/>
            <a:ext cx="1152949" cy="11529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4" descr="http://pngimg.com/uploads/tank/tank_PNG128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600" y="5910006"/>
            <a:ext cx="1363554" cy="711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ramki-photoshop.ru/predmet/detskiy5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459157"/>
            <a:ext cx="1058756" cy="11896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openclipart.org/image/2400px/svg_to_png/172701/fondo-estanteria-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65" y="449351"/>
            <a:ext cx="6792247" cy="4497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http://img-fotki.yandex.ru/get/4707/47407354.2aa/0_91a0e_cddc5baa_ori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87611"/>
            <a:ext cx="1155465" cy="15327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s://avatars.mds.yandex.net/get-pdb/163339/8aa717e9-9492-44e3-9685-b51f2047d6f6/s12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909" y="5505591"/>
            <a:ext cx="879996" cy="11711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9689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01 -0.83519 L -0.07101 -0.585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722 -0.77084 L -0.44722 -0.5208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21 0.02107 L -0.07587 -0.713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3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094 -0.57824 L -0.40313 -0.3768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865 -0.63588 L -0.12865 -0.3858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.02107 L 0.0158 -0.54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2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1042 L 0.07777 -0.284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5" y="-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0.10399 -0.3611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1" y="-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07407E-6 L -0.14445 -0.359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-1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eonamoroco.l.e.pic.centerblog.net/0_13a5a1_e1865154_X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772" y="1619334"/>
            <a:ext cx="1644019" cy="18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zvestiaur.ru/upload/iblock/711/0ba05b35280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619334"/>
            <a:ext cx="1435143" cy="1447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ngimg.com/uploads/fish/fish_PNG2516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19334"/>
            <a:ext cx="2747842" cy="12336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04572" y="4194922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55723" y="4174097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42384" y="4149080"/>
            <a:ext cx="914400" cy="9602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 descr="https://www.passionforum.ru/upload/159/u15989/094/4e5a816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54" y="4235252"/>
            <a:ext cx="743229" cy="8282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maminy-sekrety.ru/wp-content/uploads/2017/06/bukva-A-krasnay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017" y="4235253"/>
            <a:ext cx="879106" cy="795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videouroki.net/videouroki/conspekty/abvgdeika/23-soghlasnyi-zvuk-sh-bukvy-sh-sh.files/image0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209" y="4244427"/>
            <a:ext cx="811126" cy="7829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3563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33086" y="5445224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5457685"/>
            <a:ext cx="843195" cy="9019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451675" y="5448311"/>
            <a:ext cx="873577" cy="9113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6" descr="https://ruzacbs.ru/sites/default/files/inline_images/tatoo-predmeti_Predmeti_full_2111_22625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85" y="1562343"/>
            <a:ext cx="2116967" cy="16681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images.easyfreeclipart.com/1460/vector-illustration-an-axe-with-the-wooden-handle-stock-1460902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1888" y1="18235" x2="11888" y2="182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61621"/>
            <a:ext cx="1656185" cy="19688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atemi.by/pics/items/images_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9845" b="89767" l="2591" r="96718">
                        <a14:backgroundMark x1="55440" y1="49611" x2="55440" y2="49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478" y="417024"/>
            <a:ext cx="2671658" cy="35622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900igr.net/up/datai/91393/0002-002-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046" y="5522290"/>
            <a:ext cx="809625" cy="7381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s://www.passionforum.ru/upload/159/u15989/094/d276095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20" y="5484709"/>
            <a:ext cx="760380" cy="8041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ttp://learningapps.org/appicons/thumbs.php?id=4456774&amp;amp;cache=1516596977&amp;amp;large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597" y="5509115"/>
            <a:ext cx="1204190" cy="8027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2290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5296173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631811" y="5296173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61210" y="5283207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img-fotki.yandex.ru/get/170815/200418627.190/0_184077_d8c11894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40" y="1368152"/>
            <a:ext cx="1908432" cy="19699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ds03.infourok.ru/uploads/ex/04ae/0002c3cd-5c940406/hello_html_2b62c340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96465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036" y="1865671"/>
            <a:ext cx="1483893" cy="11752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avatars.mds.yandex.net/get-pdb/28866/7303274a-e142-42a5-b6ca-07f731df1dde/s1200?webp=fals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4390" b="100000" l="5854" r="96341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0867" y="1368152"/>
            <a:ext cx="1705077" cy="17050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gnel.am/images/product/55/641dd9632c6c189154a14f41fbc719d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44" y="601842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644626" y="5262063"/>
            <a:ext cx="9144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10" name="Picture 14" descr="https://ds04.infourok.ru/uploads/ex/0235/0003d2c4-6ceb912f/3/img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858" y="5296173"/>
            <a:ext cx="676076" cy="9014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2.bp.blogspot.com/-juGDIZJvJAA/Wc0c8u64YfI/AAAAAAAAAOU/6gRvEihRdIk6ktb4D4H1gAuMypiDxxPAQCK4BGAYYCw/s1600/bukva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594" y="5397235"/>
            <a:ext cx="758833" cy="686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 descr="http://2.bp.blogspot.com/-juGDIZJvJAA/Wc0c8u64YfI/AAAAAAAAAOU/6gRvEihRdIk6ktb4D4H1gAuMypiDxxPAQCK4BGAYYCw/s1600/bukvaa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918" y="5372122"/>
            <a:ext cx="758833" cy="686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www.passionforum.ru/upload/159/u15989/094/6f179b73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287" y="5296173"/>
            <a:ext cx="464413" cy="880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6218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000">
              <a:schemeClr val="accent5">
                <a:lumMod val="5000"/>
                <a:lumOff val="95000"/>
              </a:schemeClr>
            </a:gs>
            <a:gs pos="9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beber.berestovica.edu.by/be/sm.aspx?guid=201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22155"/>
            <a:ext cx="1188133" cy="1680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beber.berestovica.edu.by/be/sm.aspx?guid=201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98282"/>
            <a:ext cx="1188134" cy="1680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vdp.mycdn.me/getImage?id=39100418580&amp;idx=4&amp;thumbType=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4574544" cy="2573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4283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1632</TotalTime>
  <Words>35</Words>
  <Application>Microsoft Office PowerPoint</Application>
  <PresentationFormat>Экран (4:3)</PresentationFormat>
  <Paragraphs>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Исполнительная</vt:lpstr>
      <vt:lpstr>Слайд 1</vt:lpstr>
      <vt:lpstr>Слайд 2</vt:lpstr>
      <vt:lpstr> Задания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      ДОМ           СОВА       ЛИСА    НОС     МАЛИНА</vt:lpstr>
      <vt:lpstr>Слайд 15</vt:lpstr>
      <vt:lpstr>                   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грамоте в подготовительной группе</dc:title>
  <dc:creator>user</dc:creator>
  <cp:lastModifiedBy>Admin</cp:lastModifiedBy>
  <cp:revision>133</cp:revision>
  <dcterms:created xsi:type="dcterms:W3CDTF">2018-11-20T12:31:45Z</dcterms:created>
  <dcterms:modified xsi:type="dcterms:W3CDTF">2023-04-21T04:51:52Z</dcterms:modified>
</cp:coreProperties>
</file>