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ng-clipart-tool-building-building-compu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3108" y="2285992"/>
            <a:ext cx="496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Кому что надо?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3286124"/>
            <a:ext cx="526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  <a:cs typeface="Aharoni" pitchFamily="2" charset="-79"/>
              </a:rPr>
              <a:t>Строительные профессии</a:t>
            </a:r>
            <a:endParaRPr lang="ru-RU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450057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Подготовила воспитатель: </a:t>
            </a:r>
          </a:p>
          <a:p>
            <a:r>
              <a:rPr lang="ru-RU" dirty="0" smtClean="0">
                <a:latin typeface="Arial Black" pitchFamily="34" charset="0"/>
              </a:rPr>
              <a:t>Ануфриева Я.В.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ng-clipart-tool-building-building-comput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7422" y="3071810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Arial Black" pitchFamily="34" charset="0"/>
              </a:rPr>
              <a:t>Молодцы!</a:t>
            </a:r>
            <a:endParaRPr lang="ru-RU" sz="4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landscape-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25940" cy="6858000"/>
          </a:xfrm>
          <a:prstGeom prst="rect">
            <a:avLst/>
          </a:prstGeom>
        </p:spPr>
      </p:pic>
      <p:pic>
        <p:nvPicPr>
          <p:cNvPr id="6" name="Рисунок 5" descr="дом чертеж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1029930"/>
            <a:ext cx="2214578" cy="1978356"/>
          </a:xfrm>
          <a:prstGeom prst="rect">
            <a:avLst/>
          </a:prstGeom>
        </p:spPr>
      </p:pic>
      <p:pic>
        <p:nvPicPr>
          <p:cNvPr id="7" name="Рисунок 6" descr="карандаш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04868" y="1071546"/>
            <a:ext cx="2612589" cy="1785950"/>
          </a:xfrm>
          <a:prstGeom prst="rect">
            <a:avLst/>
          </a:prstGeom>
        </p:spPr>
      </p:pic>
      <p:pic>
        <p:nvPicPr>
          <p:cNvPr id="8" name="Рисунок 7" descr="план дом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8" y="857232"/>
            <a:ext cx="2460616" cy="2214554"/>
          </a:xfrm>
          <a:prstGeom prst="rect">
            <a:avLst/>
          </a:prstGeom>
        </p:spPr>
      </p:pic>
      <p:pic>
        <p:nvPicPr>
          <p:cNvPr id="9" name="Рисунок 8" descr="архитектор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8926" y="2195414"/>
            <a:ext cx="2786082" cy="339306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andscape-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143776"/>
          </a:xfrm>
          <a:prstGeom prst="rect">
            <a:avLst/>
          </a:prstGeom>
        </p:spPr>
      </p:pic>
      <p:pic>
        <p:nvPicPr>
          <p:cNvPr id="6" name="Рисунок 5" descr="валик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142984"/>
            <a:ext cx="2571768" cy="2236320"/>
          </a:xfrm>
          <a:prstGeom prst="rect">
            <a:avLst/>
          </a:prstGeom>
        </p:spPr>
      </p:pic>
      <p:pic>
        <p:nvPicPr>
          <p:cNvPr id="7" name="Рисунок 6" descr="кист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1285860"/>
            <a:ext cx="2326519" cy="1623508"/>
          </a:xfrm>
          <a:prstGeom prst="rect">
            <a:avLst/>
          </a:prstGeom>
        </p:spPr>
      </p:pic>
      <p:pic>
        <p:nvPicPr>
          <p:cNvPr id="8" name="Рисунок 7" descr="краск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0430" y="1285860"/>
            <a:ext cx="1714508" cy="1637927"/>
          </a:xfrm>
          <a:prstGeom prst="rect">
            <a:avLst/>
          </a:prstGeom>
        </p:spPr>
      </p:pic>
      <p:pic>
        <p:nvPicPr>
          <p:cNvPr id="9" name="Рисунок 8" descr="маляр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868" y="2643182"/>
            <a:ext cx="2104725" cy="331643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andscape-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ключ разводно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9" y="1389024"/>
            <a:ext cx="2357454" cy="2095515"/>
          </a:xfrm>
          <a:prstGeom prst="rect">
            <a:avLst/>
          </a:prstGeom>
        </p:spPr>
      </p:pic>
      <p:pic>
        <p:nvPicPr>
          <p:cNvPr id="4" name="Рисунок 3" descr="раковин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1214422"/>
            <a:ext cx="1609186" cy="2000240"/>
          </a:xfrm>
          <a:prstGeom prst="rect">
            <a:avLst/>
          </a:prstGeom>
        </p:spPr>
      </p:pic>
      <p:pic>
        <p:nvPicPr>
          <p:cNvPr id="5" name="Рисунок 4" descr="унитаз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1214422"/>
            <a:ext cx="2454774" cy="2643206"/>
          </a:xfrm>
          <a:prstGeom prst="rect">
            <a:avLst/>
          </a:prstGeom>
        </p:spPr>
      </p:pic>
      <p:pic>
        <p:nvPicPr>
          <p:cNvPr id="6" name="Рисунок 5" descr="слесарь сантехник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4678" y="2714620"/>
            <a:ext cx="2746791" cy="321471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andscape-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" y="0"/>
            <a:ext cx="9122601" cy="6858000"/>
          </a:xfrm>
          <a:prstGeom prst="rect">
            <a:avLst/>
          </a:prstGeom>
        </p:spPr>
      </p:pic>
      <p:pic>
        <p:nvPicPr>
          <p:cNvPr id="3" name="Рисунок 2" descr="провод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1285860"/>
            <a:ext cx="2350991" cy="1784795"/>
          </a:xfrm>
          <a:prstGeom prst="rect">
            <a:avLst/>
          </a:prstGeom>
        </p:spPr>
      </p:pic>
      <p:pic>
        <p:nvPicPr>
          <p:cNvPr id="4" name="Рисунок 3" descr="отвертка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1643050"/>
            <a:ext cx="1881184" cy="1881184"/>
          </a:xfrm>
          <a:prstGeom prst="rect">
            <a:avLst/>
          </a:prstGeom>
        </p:spPr>
      </p:pic>
      <p:pic>
        <p:nvPicPr>
          <p:cNvPr id="6" name="Рисунок 5" descr="электри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4744" y="2643182"/>
            <a:ext cx="2025930" cy="3203106"/>
          </a:xfrm>
          <a:prstGeom prst="rect">
            <a:avLst/>
          </a:prstGeom>
        </p:spPr>
      </p:pic>
      <p:pic>
        <p:nvPicPr>
          <p:cNvPr id="7" name="Рисунок 6" descr="ламп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1214422"/>
            <a:ext cx="1928826" cy="192882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andscape-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кирпич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357298"/>
            <a:ext cx="2584460" cy="2096284"/>
          </a:xfrm>
          <a:prstGeom prst="rect">
            <a:avLst/>
          </a:prstGeom>
        </p:spPr>
      </p:pic>
      <p:pic>
        <p:nvPicPr>
          <p:cNvPr id="5" name="Рисунок 4" descr="мастеро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86182" y="1428736"/>
            <a:ext cx="1966646" cy="1857388"/>
          </a:xfrm>
          <a:prstGeom prst="rect">
            <a:avLst/>
          </a:prstGeom>
        </p:spPr>
      </p:pic>
      <p:pic>
        <p:nvPicPr>
          <p:cNvPr id="7" name="Рисунок 6" descr="каменщик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2857496"/>
            <a:ext cx="3009904" cy="3009904"/>
          </a:xfrm>
          <a:prstGeom prst="rect">
            <a:avLst/>
          </a:prstGeom>
        </p:spPr>
      </p:pic>
      <p:pic>
        <p:nvPicPr>
          <p:cNvPr id="8" name="Рисунок 7" descr="ур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5008" y="2214554"/>
            <a:ext cx="2000232" cy="100011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andscape-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дверь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928670"/>
            <a:ext cx="2929792" cy="2643182"/>
          </a:xfrm>
          <a:prstGeom prst="rect">
            <a:avLst/>
          </a:prstGeom>
        </p:spPr>
      </p:pic>
      <p:pic>
        <p:nvPicPr>
          <p:cNvPr id="4" name="Рисунок 3" descr="окн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1285836"/>
            <a:ext cx="2143140" cy="2143140"/>
          </a:xfrm>
          <a:prstGeom prst="rect">
            <a:avLst/>
          </a:prstGeom>
        </p:spPr>
      </p:pic>
      <p:pic>
        <p:nvPicPr>
          <p:cNvPr id="5" name="Рисунок 4" descr="пил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7884" y="1428736"/>
            <a:ext cx="1785926" cy="1785926"/>
          </a:xfrm>
          <a:prstGeom prst="rect">
            <a:avLst/>
          </a:prstGeom>
        </p:spPr>
      </p:pic>
      <p:pic>
        <p:nvPicPr>
          <p:cNvPr id="6" name="Рисунок 5" descr="столяр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3240" y="3071810"/>
            <a:ext cx="2714620" cy="271462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andscape-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86908" cy="6858000"/>
          </a:xfrm>
          <a:prstGeom prst="rect">
            <a:avLst/>
          </a:prstGeom>
        </p:spPr>
      </p:pic>
      <p:pic>
        <p:nvPicPr>
          <p:cNvPr id="3" name="Рисунок 2" descr="кран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1290170"/>
            <a:ext cx="2500330" cy="1591119"/>
          </a:xfrm>
          <a:prstGeom prst="rect">
            <a:avLst/>
          </a:prstGeom>
        </p:spPr>
      </p:pic>
      <p:pic>
        <p:nvPicPr>
          <p:cNvPr id="4" name="Рисунок 3" descr="кра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868" y="1142984"/>
            <a:ext cx="1857388" cy="2383648"/>
          </a:xfrm>
          <a:prstGeom prst="rect">
            <a:avLst/>
          </a:prstGeom>
        </p:spPr>
      </p:pic>
      <p:pic>
        <p:nvPicPr>
          <p:cNvPr id="5" name="Рисунок 4" descr="кран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08" y="3429000"/>
            <a:ext cx="3236608" cy="1610718"/>
          </a:xfrm>
          <a:prstGeom prst="rect">
            <a:avLst/>
          </a:prstGeom>
        </p:spPr>
      </p:pic>
      <p:pic>
        <p:nvPicPr>
          <p:cNvPr id="6" name="Рисунок 5" descr="крановщик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4942" y="1785926"/>
            <a:ext cx="2791179" cy="280511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andscape-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крыша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1285860"/>
            <a:ext cx="2143140" cy="2143140"/>
          </a:xfrm>
          <a:prstGeom prst="rect">
            <a:avLst/>
          </a:prstGeom>
        </p:spPr>
      </p:pic>
      <p:pic>
        <p:nvPicPr>
          <p:cNvPr id="4" name="Рисунок 3" descr="крыша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1643050"/>
            <a:ext cx="2214546" cy="1245682"/>
          </a:xfrm>
          <a:prstGeom prst="rect">
            <a:avLst/>
          </a:prstGeom>
        </p:spPr>
      </p:pic>
      <p:pic>
        <p:nvPicPr>
          <p:cNvPr id="5" name="Рисунок 4" descr="крыша-1823677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3286108"/>
            <a:ext cx="3786214" cy="1893107"/>
          </a:xfrm>
          <a:prstGeom prst="rect">
            <a:avLst/>
          </a:prstGeom>
        </p:spPr>
      </p:pic>
      <p:pic>
        <p:nvPicPr>
          <p:cNvPr id="6" name="Рисунок 5" descr="кровельщик.jpg"/>
          <p:cNvPicPr>
            <a:picLocks noChangeAspect="1"/>
          </p:cNvPicPr>
          <p:nvPr/>
        </p:nvPicPr>
        <p:blipFill>
          <a:blip r:embed="rId6" cstate="print"/>
          <a:srcRect b="11811"/>
          <a:stretch>
            <a:fillRect/>
          </a:stretch>
        </p:blipFill>
        <p:spPr>
          <a:xfrm>
            <a:off x="4929190" y="2357430"/>
            <a:ext cx="2955731" cy="2780371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14</Words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27</cp:revision>
  <dcterms:created xsi:type="dcterms:W3CDTF">2023-04-14T09:50:01Z</dcterms:created>
  <dcterms:modified xsi:type="dcterms:W3CDTF">2023-04-14T10:36:04Z</dcterms:modified>
</cp:coreProperties>
</file>