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56" r:id="rId2"/>
    <p:sldId id="258" r:id="rId3"/>
    <p:sldId id="260" r:id="rId4"/>
    <p:sldId id="261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62" autoAdjust="0"/>
  </p:normalViewPr>
  <p:slideViewPr>
    <p:cSldViewPr>
      <p:cViewPr varScale="1">
        <p:scale>
          <a:sx n="79" d="100"/>
          <a:sy n="79" d="100"/>
        </p:scale>
        <p:origin x="157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CC19C-BC50-4119-A81C-3B4F88BAD8F5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66ED1-CF9C-44D3-9736-A6D9E7DC1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Виталий Валентинович Бианки  «МУЗЫКАНТ»</a:t>
            </a:r>
            <a:endParaRPr lang="ru-RU" dirty="0"/>
          </a:p>
        </p:txBody>
      </p:sp>
      <p:pic>
        <p:nvPicPr>
          <p:cNvPr id="1030" name="Picture 6" descr="https://s.pfst.net/2011.05/65647388066d13de95f724a04c11bfef791e657198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68056"/>
            <a:ext cx="4213132" cy="2956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C:\Users\Оксана Ноздрина\Desktop\музыкант\medved-zver-morda-nos-glaz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69523"/>
            <a:ext cx="8229600" cy="5485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C:\Users\Оксана Ноздрина\Desktop\музыкант\smiling_kootenai_by_pbphoeni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44308"/>
            <a:ext cx="7315200" cy="4864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C:\Users\Оксана Ноздрина\Desktop\музыкант\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2388"/>
            <a:ext cx="9144000" cy="69103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714356"/>
            <a:ext cx="3757610" cy="561024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По профессии В. В. </a:t>
            </a:r>
            <a:r>
              <a:rPr lang="ru-RU" b="1" dirty="0"/>
              <a:t>Бианки</a:t>
            </a:r>
            <a:r>
              <a:rPr lang="ru-RU" dirty="0"/>
              <a:t> – потомственный биолог, т. е. его отец тоже был биологом. Биолог – это человек, который занимается изучением природы. В. В. </a:t>
            </a:r>
            <a:r>
              <a:rPr lang="ru-RU" b="1" dirty="0"/>
              <a:t>Бианки родился в 1894 году</a:t>
            </a:r>
            <a:r>
              <a:rPr lang="ru-RU" dirty="0"/>
              <a:t>. С детства мальчик постоянно был в окружении природы. Его отец часто брал его с собой в походы. Автор с самого детства не только, наблюдал, но и записывал все, что наблюдал. Из этих записей он потом брал материал для своих произведений. В своих произведениях Виталий </a:t>
            </a:r>
            <a:r>
              <a:rPr lang="ru-RU" b="1" dirty="0"/>
              <a:t>Бианки</a:t>
            </a:r>
            <a:r>
              <a:rPr lang="ru-RU" dirty="0"/>
              <a:t> не устаёт удивляться окружающему миру, его красоте и многообразию, с большой любовью пишет о животных, птицах. Эту любовь мы видим уже в самих названиях произведений. </a:t>
            </a:r>
          </a:p>
        </p:txBody>
      </p:sp>
      <p:pic>
        <p:nvPicPr>
          <p:cNvPr id="113668" name="Picture 4" descr="https://1.bp.blogspot.com/-jzId77cuwn8/W0x8fyQjk-I/AAAAAAAABKo/WbjTzcDSn5Iquo-njwPAapVP-vDKu794gCK4BGAYYCw/w500-h639-p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1525"/>
            <a:ext cx="4762500" cy="6086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Сегодня мы будем читать о животном, а о каком, вы узнаете, отгадав загадку.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Летом ходит без дороги</a:t>
            </a:r>
          </a:p>
          <a:p>
            <a:r>
              <a:rPr lang="ru-RU" dirty="0"/>
              <a:t>Возле сосен и берёз,</a:t>
            </a:r>
          </a:p>
          <a:p>
            <a:r>
              <a:rPr lang="ru-RU" dirty="0"/>
              <a:t>А зимой он спит в берлоге,</a:t>
            </a:r>
          </a:p>
          <a:p>
            <a:r>
              <a:rPr lang="ru-RU" dirty="0"/>
              <a:t>От мороза прячет нос. </a:t>
            </a:r>
            <a:r>
              <a:rPr lang="ru-RU" i="1" dirty="0"/>
              <a:t>(Медведь)</a:t>
            </a:r>
          </a:p>
          <a:p>
            <a:pPr>
              <a:buNone/>
            </a:pPr>
            <a:r>
              <a:rPr lang="ru-RU" dirty="0"/>
              <a:t>Это произведение написал Виталий Валентинович </a:t>
            </a:r>
            <a:r>
              <a:rPr lang="ru-RU" b="1" dirty="0"/>
              <a:t>Бианки</a:t>
            </a:r>
            <a:r>
              <a:rPr lang="ru-RU" dirty="0"/>
              <a:t>. Называется оно </a:t>
            </a:r>
            <a:r>
              <a:rPr lang="ru-RU" i="1" dirty="0"/>
              <a:t>«</a:t>
            </a:r>
            <a:r>
              <a:rPr lang="ru-RU" b="1" i="1" dirty="0"/>
              <a:t>Музыкант</a:t>
            </a:r>
            <a:r>
              <a:rPr lang="ru-RU" i="1" dirty="0"/>
              <a:t>»</a:t>
            </a:r>
            <a:r>
              <a:rPr lang="ru-RU" dirty="0"/>
              <a:t> В произведении В. </a:t>
            </a:r>
            <a:r>
              <a:rPr lang="ru-RU" b="1" dirty="0"/>
              <a:t>Бианки </a:t>
            </a:r>
            <a:r>
              <a:rPr lang="ru-RU" i="1" dirty="0"/>
              <a:t>«</a:t>
            </a:r>
            <a:r>
              <a:rPr lang="ru-RU" b="1" i="1" dirty="0"/>
              <a:t>Музыкант</a:t>
            </a:r>
            <a:r>
              <a:rPr lang="ru-RU" i="1" dirty="0"/>
              <a:t>»</a:t>
            </a:r>
            <a:r>
              <a:rPr lang="ru-RU" dirty="0"/>
              <a:t> вам встретятся слова, значение которых необходимо уточнить.</a:t>
            </a:r>
          </a:p>
          <a:p>
            <a:r>
              <a:rPr lang="ru-RU" dirty="0"/>
              <a:t>Медвежатник – охотник на медведей.</a:t>
            </a:r>
          </a:p>
          <a:p>
            <a:r>
              <a:rPr lang="ru-RU" dirty="0"/>
              <a:t>Завалинка – невысокая земляная насыпь вдоль наружных стен избы.</a:t>
            </a:r>
          </a:p>
          <a:p>
            <a:r>
              <a:rPr lang="ru-RU" dirty="0"/>
              <a:t>Опушка – край леса.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715436" cy="65008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Старый медвежатник сидел на завалинке и пиликал на скрипке. Он очень любил музыку и старался сам научиться играть. Плохо у него выходило, но старик и тем был доволен, что у него своя музыка. Мимо проходил знакомый колхозник и говорит старику: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Брось-ка ты свою скрипку-то, берись за ружьё. Из ружья у тебя лучше выходит. Я сейчас медведя видел в лесу.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Старик отложил скрипку, расспросил колхозника, где он видел медведя. Взял ружьё и пошёл в лес.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лесу старик долго искал медведя, но не нашёл даже и следа его.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Устал старик и присел на пенёк отдохнуть.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Тихо-тихо было в лесу. Ни сучок нигде не треснет, ни птица голосу не подаст. Вдруг старик услыхал: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Дзенн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!..» Красивый такой звук, как струна пропела.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Немного погодя опять: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Дзенн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!..»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Старик удивился: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«Кто же это в лесу на струне играет?»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 из лесу опять: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Дзенн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!..» — да так звонко, ласково.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Старик встал с пенька и осторожно пошёл туда, откуда слышался звук. Звук слышался с опушки.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Старик подкрался из-за ёлочки и видит: на опушке разбитое грозой дерево, из него торчат длинные щепки. А под деревом сидит медведь, схватил одну щепку лапой. Медведь потянул к себе щепку и отпустил её. Щепка выпрямилась, задрожала, и в воздухе раздалось: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Дзенн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!..» — как струна запела.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Медведь наклонил голову и слушает.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Старик тоже слушает: хорошо поёт щепка.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Замолк звук, — медведь опять за своё: оттянул щепку и пустил.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Вечером знакомый колхозник ещё раз проходил мимо избы медвежатника. Старик опять сидел на завалинке со скрипкой. Он пальцем дёргал одну струну, и струна тихонечко пела: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Дзинн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!..»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Колхозник спросил старика: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Ну что, убил медведя?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Нет, — ответил старик.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Что ж так?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Да как же в него стрелять, когда он такой же музыкант, как и я?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старик рассказал колхознику, как медведь играл на расщеплённом грозой дереве.</a:t>
            </a:r>
          </a:p>
          <a:p>
            <a:pPr>
              <a:buNone/>
            </a:pP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Беседа по – прочитанному.</a:t>
            </a:r>
          </a:p>
          <a:p>
            <a:r>
              <a:rPr lang="ru-RU" u="sng" dirty="0"/>
              <a:t>Воспитатель</a:t>
            </a:r>
            <a:r>
              <a:rPr lang="ru-RU" dirty="0"/>
              <a:t>:</a:t>
            </a:r>
          </a:p>
          <a:p>
            <a:r>
              <a:rPr lang="ru-RU" dirty="0"/>
              <a:t>- Какое произведение я вам прочла? </a:t>
            </a:r>
            <a:r>
              <a:rPr lang="ru-RU" i="1" dirty="0"/>
              <a:t>(сказка, стихотворение, </a:t>
            </a:r>
            <a:r>
              <a:rPr lang="ru-RU" b="1" i="1" dirty="0"/>
              <a:t>рассказ</a:t>
            </a:r>
            <a:r>
              <a:rPr lang="ru-RU" i="1" dirty="0"/>
              <a:t>)</a:t>
            </a:r>
            <a:r>
              <a:rPr lang="ru-RU" dirty="0"/>
              <a:t>.</a:t>
            </a:r>
          </a:p>
          <a:p>
            <a:r>
              <a:rPr lang="ru-RU" dirty="0"/>
              <a:t>- Это </a:t>
            </a:r>
            <a:r>
              <a:rPr lang="ru-RU" b="1" dirty="0"/>
              <a:t>рассказ</a:t>
            </a:r>
            <a:r>
              <a:rPr lang="ru-RU" dirty="0"/>
              <a:t>. Это небольшое по объёму произведение. В нём мало действующих лиц, </a:t>
            </a:r>
            <a:r>
              <a:rPr lang="ru-RU" b="1" dirty="0"/>
              <a:t>рассказывается</a:t>
            </a:r>
            <a:r>
              <a:rPr lang="ru-RU" dirty="0"/>
              <a:t> об одном случае из жизни старика.</a:t>
            </a:r>
          </a:p>
          <a:p>
            <a:r>
              <a:rPr lang="ru-RU" dirty="0"/>
              <a:t>- Кого автор называет </a:t>
            </a:r>
            <a:r>
              <a:rPr lang="ru-RU" b="1" dirty="0"/>
              <a:t>музыкантом</a:t>
            </a:r>
            <a:r>
              <a:rPr lang="ru-RU" dirty="0"/>
              <a:t>?</a:t>
            </a:r>
          </a:p>
          <a:p>
            <a:r>
              <a:rPr lang="ru-RU" dirty="0"/>
              <a:t>- Автор называет </a:t>
            </a:r>
            <a:r>
              <a:rPr lang="ru-RU" b="1" dirty="0"/>
              <a:t>музыкантом старика и медведя</a:t>
            </a:r>
            <a:r>
              <a:rPr lang="ru-RU" dirty="0"/>
              <a:t>. Они оба любили </a:t>
            </a:r>
            <a:r>
              <a:rPr lang="ru-RU" b="1" dirty="0"/>
              <a:t>музыку</a:t>
            </a:r>
            <a:r>
              <a:rPr lang="ru-RU" dirty="0"/>
              <a:t> и играли каждый на своём инструменте.</a:t>
            </a:r>
          </a:p>
          <a:p>
            <a:r>
              <a:rPr lang="ru-RU" dirty="0"/>
              <a:t>- Кто же является главным действующим лицом из этих двух </a:t>
            </a:r>
            <a:r>
              <a:rPr lang="ru-RU" b="1" dirty="0"/>
              <a:t>музыкантов</a:t>
            </a:r>
            <a:r>
              <a:rPr lang="ru-RU" dirty="0"/>
              <a:t>?</a:t>
            </a:r>
          </a:p>
          <a:p>
            <a:r>
              <a:rPr lang="ru-RU" dirty="0"/>
              <a:t>- Главное действующее лицо – старик – охотник. С ним связаны все события </a:t>
            </a:r>
            <a:r>
              <a:rPr lang="ru-RU" b="1" dirty="0"/>
              <a:t>рассказа</a:t>
            </a:r>
            <a:r>
              <a:rPr lang="ru-RU" dirty="0"/>
              <a:t>.</a:t>
            </a:r>
          </a:p>
          <a:p>
            <a:r>
              <a:rPr lang="ru-RU" dirty="0"/>
              <a:t>- И с ним связана основная мысль </a:t>
            </a:r>
            <a:r>
              <a:rPr lang="ru-RU" b="1" dirty="0"/>
              <a:t>рассказа</a:t>
            </a:r>
            <a:r>
              <a:rPr lang="ru-RU" dirty="0"/>
              <a:t>. А в чём она состоит?</a:t>
            </a:r>
          </a:p>
          <a:p>
            <a:r>
              <a:rPr lang="ru-RU" dirty="0"/>
              <a:t>- Природа разнообразна и удивительна. В ней много тайн и чудес. Задача человека – беречь природу, не губить её понапрасну. Сделать так, чтобы природа не страдала от рук человека. Даже необдуманно и без необходимости сорванный цветок на лесной поляне – это травма для природы.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r>
              <a:rPr lang="ru-RU" dirty="0"/>
              <a:t>- Предлагаю сейчас пересказать </a:t>
            </a:r>
            <a:r>
              <a:rPr lang="ru-RU" b="1" dirty="0"/>
              <a:t>рассказ </a:t>
            </a:r>
            <a:r>
              <a:rPr lang="ru-RU" i="1" dirty="0"/>
              <a:t>«</a:t>
            </a:r>
            <a:r>
              <a:rPr lang="ru-RU" b="1" i="1" dirty="0"/>
              <a:t>Музыкант</a:t>
            </a:r>
            <a:r>
              <a:rPr lang="ru-RU" i="1" dirty="0"/>
              <a:t>»</a:t>
            </a:r>
            <a:r>
              <a:rPr lang="ru-RU" dirty="0"/>
              <a:t> по парам. Кто желает?</a:t>
            </a:r>
          </a:p>
          <a:p>
            <a:pPr>
              <a:buNone/>
            </a:pPr>
            <a:r>
              <a:rPr lang="ru-RU" dirty="0"/>
              <a:t>Что мы будем делать с вами,</a:t>
            </a:r>
          </a:p>
          <a:p>
            <a:pPr>
              <a:buNone/>
            </a:pPr>
            <a:r>
              <a:rPr lang="ru-RU" dirty="0"/>
              <a:t>Чтоб природе стать друзьями?</a:t>
            </a:r>
          </a:p>
          <a:p>
            <a:pPr>
              <a:buNone/>
            </a:pPr>
            <a:r>
              <a:rPr lang="ru-RU" dirty="0"/>
              <a:t>Чтоб природе другом стать,</a:t>
            </a:r>
          </a:p>
          <a:p>
            <a:pPr>
              <a:buNone/>
            </a:pPr>
            <a:r>
              <a:rPr lang="ru-RU" dirty="0"/>
              <a:t>Тайны все её узнать,</a:t>
            </a:r>
          </a:p>
          <a:p>
            <a:pPr>
              <a:buNone/>
            </a:pPr>
            <a:r>
              <a:rPr lang="ru-RU" dirty="0"/>
              <a:t>Все загадки разгадать,</a:t>
            </a:r>
          </a:p>
          <a:p>
            <a:pPr>
              <a:buNone/>
            </a:pPr>
            <a:r>
              <a:rPr lang="ru-RU" dirty="0"/>
              <a:t>Научиться наблюдать,</a:t>
            </a:r>
          </a:p>
          <a:p>
            <a:pPr>
              <a:buNone/>
            </a:pPr>
            <a:r>
              <a:rPr lang="ru-RU" dirty="0"/>
              <a:t>Будем вместе развивать качество- внимательность,</a:t>
            </a:r>
          </a:p>
          <a:p>
            <a:pPr>
              <a:buNone/>
            </a:pPr>
            <a:r>
              <a:rPr lang="ru-RU" dirty="0"/>
              <a:t>А поможет всё узнать наша любознательность.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pPr>
              <a:buNone/>
            </a:pPr>
            <a:r>
              <a:rPr lang="ru-RU" dirty="0"/>
              <a:t>Скажите, о творчестве какого автора мы говорили сегодня?</a:t>
            </a:r>
          </a:p>
          <a:p>
            <a:pPr>
              <a:buNone/>
            </a:pPr>
            <a:r>
              <a:rPr lang="ru-RU" dirty="0"/>
              <a:t> С каким его произведением познакомились?</a:t>
            </a:r>
          </a:p>
          <a:p>
            <a:r>
              <a:rPr lang="ru-RU" dirty="0"/>
              <a:t>Перед Вами изображение того медведя, какое настроение у вас после сегодняшней деятельности, выберете пожалуйста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C:\Users\Оксана Ноздрина\Desktop\музыкант\1285576744_doseng.org_bear_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214422"/>
            <a:ext cx="3924586" cy="48590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C:\Users\Оксана Ноздрина\Desktop\музыкант\1285576794_doseng.org_bear_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764941"/>
            <a:ext cx="6643734" cy="55712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2301</TotalTime>
  <Words>864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Constantia</vt:lpstr>
      <vt:lpstr>Times New Roman</vt:lpstr>
      <vt:lpstr>Wingdings 2</vt:lpstr>
      <vt:lpstr>Поток</vt:lpstr>
      <vt:lpstr>Виталий Валентинович Бианки  «МУЗЫКАНТ»</vt:lpstr>
      <vt:lpstr>Презентация PowerPoint</vt:lpstr>
      <vt:lpstr>Сегодня мы будем читать о животном, а о каком, вы узнаете, отгадав загадку.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Виталий Валентинович Бианки  «МУЗЫКАНТ»</dc:title>
  <dc:creator>Оксана Ноздрина</dc:creator>
  <cp:lastModifiedBy>Microsoft Office</cp:lastModifiedBy>
  <cp:revision>21</cp:revision>
  <dcterms:created xsi:type="dcterms:W3CDTF">2019-02-01T02:54:58Z</dcterms:created>
  <dcterms:modified xsi:type="dcterms:W3CDTF">2025-03-31T12:39:46Z</dcterms:modified>
</cp:coreProperties>
</file>