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144" autoAdjust="0"/>
  </p:normalViewPr>
  <p:slideViewPr>
    <p:cSldViewPr snapToGrid="0">
      <p:cViewPr varScale="1">
        <p:scale>
          <a:sx n="73" d="100"/>
          <a:sy n="73" d="100"/>
        </p:scale>
        <p:origin x="10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C061E-D841-2416-6C5D-532138A6F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5F4413-EF80-20B6-7FD4-7E4CE9A34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B5225A-21B1-A7E7-4BFA-ED8ABA9C4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7287A3-D371-41FF-21A8-7821D5E32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8B6E3D-8130-DF31-57C3-9B35EDD8E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161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9A6D8-F45D-4208-FB11-F52610FB3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21F499-071B-79A5-1013-B3BFD53B8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5C614D-491C-7E99-869C-F4F2C5CBD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35AE2-7180-9582-65D7-50C57AB0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6B6BAB-CFDB-D337-544F-7560FD705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273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FBB03D1-D7A1-01B3-3781-69832A5514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F89A22F-F63F-D7C7-36EC-C2A51EFD88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D674C1-EC6D-E374-7928-404D4C4C2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E9B438-257C-2751-9298-18C8392D3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FC4958-CDF1-A34A-E069-458B7641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021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8CCDC6-4E92-6411-7B90-40E0F8250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7B1CB0-3E69-ACFA-E789-52F9D697C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F62437-B7F3-C56F-F752-8FD257F8E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34DCD0-CF15-595F-F67A-EC8FD4AA8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1132E7-6005-1260-0BE4-F0CB09241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890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2885C2-ECA8-8AB8-D56B-9D2A27481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04CCD4-3F8A-968C-77FE-F94B88B83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02A4E6-2F3C-26A9-A180-1068D5022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05E3DC-F02A-708D-6B87-DBE98362A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1A563D-A737-E538-6E3B-B29C26435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746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9D1BBB-542A-F762-FD57-9F752D783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CE81F4-2A2C-9023-145A-8C6355C24C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9CE5DA-EE58-2487-E61A-EA27ED1AD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F10722-3871-3A6E-0D2A-AE26641FD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15E1FF-A83D-BEE8-5844-538357647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63E95B-BA85-C7AE-496A-3EC9DEC32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5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7304E7-8B3A-BE21-2C7D-54627D7E5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C586E7-DA65-E060-CA92-52C0C18DB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394B2B-FFB2-524D-7618-E7268931D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C2586E1-D46E-9241-207C-3C8D7580D2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2CA84FD-A08B-4886-B6A4-168B96DEDF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D2A1C34-A788-F341-F79B-CCD61D638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F8942E0-607D-C888-8269-B50B137E3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35E3DB-A2C6-8482-3CF6-468728BA0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85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7FFFB0-0BE9-D6A8-BC02-1D1B06DE8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9E17831-6B23-946C-0BE9-CF7AD2E87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58C997-A786-FABD-60A9-DC41046CF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16AFB6-5069-76EF-CB0C-C1252942C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675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5B7DFA5-DB77-062C-55A0-282298696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927B1A7-3A59-70D7-10F4-93D8317E6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449202-1517-A72D-9BEF-B5340D2AA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221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34738-0275-C906-E3BC-60F75C05A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89F1AD-4350-E038-675F-1E6F7D399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055AE8D-A69F-DC48-DFE4-0602F569CD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1BFCAD-F503-ADD4-2476-0C60E4ACD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03D4D5-71D9-6FF0-6CFA-2BB84BC9C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948B4C-77EB-5374-6791-70F048278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476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0B777-C8BF-95C2-23D5-7E4BD950F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23C893F-A4C7-1A85-3AF4-270AB89EA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5122D6-71C9-84E3-D40F-33268210C1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08B573-81B3-4ED3-9AE0-577D4205A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F08FDF-D583-4AA8-5B4A-E43A4CE58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9FF5D7-B695-341D-7C84-F9F50B092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12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DDB9E-3AE3-72A4-70D9-864656EB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5701FF-E989-B5A4-7674-A8F3726F9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B0CAC6-726E-9E7E-75C5-C39AC3E4F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43173-637F-40A4-8665-8BD36BFDDE51}" type="datetimeFigureOut">
              <a:rPr lang="ru-RU" smtClean="0"/>
              <a:t>10.03.2026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315948-527E-2B6C-BF39-4D8044B6B7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71D185-A626-25D9-D3C5-0D28A800F0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463AD-02F5-4338-AD85-C4B7E9F4A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3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eb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4BC09-02BC-B8DB-90AB-90D743B2E6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C266F61-46DB-F67D-35FB-EF3AA0556C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FB1517-74D8-E281-61A0-F695B9B6F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32000">
                <a:schemeClr val="bg1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9F32682-0CD3-5E80-0E24-705B998F2E0F}"/>
              </a:ext>
            </a:extLst>
          </p:cNvPr>
          <p:cNvSpPr/>
          <p:nvPr/>
        </p:nvSpPr>
        <p:spPr>
          <a:xfrm>
            <a:off x="1524000" y="0"/>
            <a:ext cx="9143999" cy="65314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ГБДОУ НАО «ДЕТСКИЙ САД П.ХОРЕЙ-ВЕР»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2FD19C-E300-70AC-8031-E911CCC7AC8C}"/>
              </a:ext>
            </a:extLst>
          </p:cNvPr>
          <p:cNvSpPr/>
          <p:nvPr/>
        </p:nvSpPr>
        <p:spPr>
          <a:xfrm>
            <a:off x="5980922" y="1030288"/>
            <a:ext cx="6120882" cy="28139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НРАВСТВЕННО – ПАТРИОТИЧЕСКОЕ ВОСПИТАНИЕ ДЕТЕЙ ДОШКОЛЬНОГО ВОЗРАСТА ПОСРЕДСТВОМ ДИДАКТИЧЕСКИХ ИГР.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C943A1B-5AAA-7517-89D8-F7633C52789E}"/>
              </a:ext>
            </a:extLst>
          </p:cNvPr>
          <p:cNvSpPr/>
          <p:nvPr/>
        </p:nvSpPr>
        <p:spPr>
          <a:xfrm>
            <a:off x="8761445" y="6027575"/>
            <a:ext cx="3430555" cy="830423"/>
          </a:xfrm>
          <a:prstGeom prst="rect">
            <a:avLst/>
          </a:prstGeom>
          <a:solidFill>
            <a:srgbClr val="C4DEE8"/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ПОДГОТОВИЛА ВОСПИТАТЕЛЬ ПЕРВОЙ КАТЕГОРИИ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РОЧЕВА Н.Э.  2026 г.</a:t>
            </a:r>
          </a:p>
        </p:txBody>
      </p:sp>
    </p:spTree>
    <p:extLst>
      <p:ext uri="{BB962C8B-B14F-4D97-AF65-F5344CB8AC3E}">
        <p14:creationId xmlns:p14="http://schemas.microsoft.com/office/powerpoint/2010/main" val="243837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A6A332-8180-6C61-B3B6-E40BC4D61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A4AAE9-B491-9BB5-453C-0BB4BA3EF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37068" y="756351"/>
            <a:ext cx="4763913" cy="361244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C8569EB-13CF-6CE7-83EC-187CF5C97AEA}"/>
              </a:ext>
            </a:extLst>
          </p:cNvPr>
          <p:cNvSpPr/>
          <p:nvPr/>
        </p:nvSpPr>
        <p:spPr>
          <a:xfrm>
            <a:off x="4289777" y="180615"/>
            <a:ext cx="3951113" cy="26303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«найди по тени МУЗЫКАЛЬНЫЕ ИНСТРУМЕНТЫ»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знакомить детей с народной культурой России. Прививать интерес к русским традициям.</a:t>
            </a: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«ЯВЛЕНИЯ ПРИРОДЫ»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закреплять знания сезонных явлений природы</a:t>
            </a:r>
          </a:p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FD100C-C254-FF79-19A3-6934A5FCC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90937" y="756348"/>
            <a:ext cx="4763912" cy="3612444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55E3538-EC02-ED34-01EC-8D59C9B37F54}"/>
              </a:ext>
            </a:extLst>
          </p:cNvPr>
          <p:cNvSpPr/>
          <p:nvPr/>
        </p:nvSpPr>
        <p:spPr>
          <a:xfrm>
            <a:off x="4301065" y="3429000"/>
            <a:ext cx="3951113" cy="20348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КАРТОТЕКИ ДИДАКТИЧЕСКИХ ИГР ПО НРАВСТВЕННО – ПАТРИОТИЧЕСКОМУ ВОСПИТАНИЮ.</a:t>
            </a:r>
          </a:p>
          <a:p>
            <a:pPr algn="ctr"/>
            <a:endParaRPr lang="ru-RU" b="1" i="1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ЗАГАДКИ.</a:t>
            </a:r>
          </a:p>
        </p:txBody>
      </p:sp>
    </p:spTree>
    <p:extLst>
      <p:ext uri="{BB962C8B-B14F-4D97-AF65-F5344CB8AC3E}">
        <p14:creationId xmlns:p14="http://schemas.microsoft.com/office/powerpoint/2010/main" val="37809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D8E35F-C9D3-648A-0E9A-B70B50BAB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E93202-AD32-8230-1B1D-EC1DFF302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20" y="399393"/>
            <a:ext cx="2459421" cy="3268718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955CC3-6637-9945-295E-E0834F9F4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758" y="325820"/>
            <a:ext cx="2459421" cy="3268719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DFD06F-4671-EF54-2EBF-82AAC47CB2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577" y="3429000"/>
            <a:ext cx="2459422" cy="317412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F6565C-CB72-CB6F-1E38-2BD31419F3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714" y="3556437"/>
            <a:ext cx="2459421" cy="317412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2054E5B6-3E67-3736-D104-D6A5A317D73F}"/>
              </a:ext>
            </a:extLst>
          </p:cNvPr>
          <p:cNvSpPr/>
          <p:nvPr/>
        </p:nvSpPr>
        <p:spPr>
          <a:xfrm>
            <a:off x="3184634" y="399393"/>
            <a:ext cx="3146666" cy="20705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«ГЕОГРАФИЯ ДЛЯ МАЛЫШЕЙ»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развивает зрительное восприятие, образное мышление, тренирует память и расширяет кругозор.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58C7574-83D2-A7CE-EEAE-6F143626A8B1}"/>
              </a:ext>
            </a:extLst>
          </p:cNvPr>
          <p:cNvSpPr/>
          <p:nvPr/>
        </p:nvSpPr>
        <p:spPr>
          <a:xfrm>
            <a:off x="6621518" y="399393"/>
            <a:ext cx="2594872" cy="302960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«ЗАПОЛЯРЬЕ»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воспитывать любовь и уважение к Родному краю. Знакомит с историческими фактами и уникальными местами Заполярного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571774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BC7370-E521-5AD7-1130-A00911F9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7B3F07B-D43E-9ED5-EC8D-40FAAE09C2A0}"/>
              </a:ext>
            </a:extLst>
          </p:cNvPr>
          <p:cNvSpPr/>
          <p:nvPr/>
        </p:nvSpPr>
        <p:spPr>
          <a:xfrm>
            <a:off x="-1" y="1"/>
            <a:ext cx="12192000" cy="142239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оказывают большую  помощь в формировании патриотических качеств дошкольников. Работу по данной теме я обязательно буду продолжать, пополняя картотеку дидактических игр по патриотическому воспитанию дошкольников. 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2820086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21111-82F3-61A3-168A-F6DE268FA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2321B4-BE58-7D2A-0CBA-BC8DD0939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A0D5C76-6277-90BC-FC63-09AA2AD494F2}"/>
              </a:ext>
            </a:extLst>
          </p:cNvPr>
          <p:cNvSpPr/>
          <p:nvPr/>
        </p:nvSpPr>
        <p:spPr>
          <a:xfrm>
            <a:off x="1418253" y="139959"/>
            <a:ext cx="9935547" cy="583163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возраст – это важнейший период становления личности, когда закладываются предпосылки нравственных и гражданских качеств, развиваются представления о человеке, обществе, культуре. Очень важно привить детям чувство любви и привязанности к семье, дому, детскому саду,  природным и культурным ценностям своей Родины, родного края, так как именно на этой основе воспитывается патриотизм. </a:t>
            </a:r>
            <a:b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естественный спутник жизни ребенка, источник радостных эмоций, обладающий великой воспитательной силой. В игре ребенок активно переосмысливает накопленный нравственный опыт. Поэтому  в воспитательно - образовательном процессе ДОУ необходимо использовать дидактические игры, которые направлены на  воспитание нравственно - патриотических чувств у дошкольника.</a:t>
            </a:r>
            <a:b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16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3366AE-C4F0-B2D9-6FD4-E157DE354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B8371E5-3FC7-34D6-3BB6-4785C379133C}"/>
              </a:ext>
            </a:extLst>
          </p:cNvPr>
          <p:cNvSpPr/>
          <p:nvPr/>
        </p:nvSpPr>
        <p:spPr>
          <a:xfrm>
            <a:off x="429208" y="149289"/>
            <a:ext cx="11597951" cy="5206482"/>
          </a:xfrm>
          <a:prstGeom prst="roundRect">
            <a:avLst>
              <a:gd name="adj" fmla="val 1900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и задачи по нравственно-патриотическому воспитан</a:t>
            </a:r>
            <a:r>
              <a:rPr lang="ru-RU" sz="2400" b="1" dirty="0">
                <a:solidFill>
                  <a:srgbClr val="002060"/>
                </a:solidFill>
              </a:rPr>
              <a:t>ию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 - патриотическое воспитание через дидактическую игру -  наиболее простой способ воздействия на сознание детей. Большинство игр простые, подойдут для любого детского сада, никаких специальных требований или инвентаря не потребуется. Самое главное – это правильно построить игровой процесс, чтобы воспитанникам было интересно познавать новое, начинать проникаться патриотическими настроениями незаметно для себя.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этого, в данном направлении воспитательной работы, можно выделить целый комплекс задач: 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у ребенка любви и привязанности к своей семье, дому, детскому саду, улице, городу;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бережного отношения к природе и всему живому;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уважения к труду;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интереса к русским традициям и промыслам;	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элементарных знаний о правах человека;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представлений о городах России;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знакомство детей с символами государства (герб, флаг, гимн);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чувства ответственности и гордости за достижения страны;</a:t>
            </a:r>
          </a:p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толерантности, чувства уважения к другим народам, их традициям.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0CD758-F397-A8FD-5BD2-ACD74678D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125" y="3429000"/>
            <a:ext cx="1716833" cy="127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387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5DDC8E-C63E-CA55-C403-F977F8912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7A05262-6BFB-4917-85C8-575FD6609834}"/>
              </a:ext>
            </a:extLst>
          </p:cNvPr>
          <p:cNvSpPr/>
          <p:nvPr/>
        </p:nvSpPr>
        <p:spPr>
          <a:xfrm>
            <a:off x="522514" y="177282"/>
            <a:ext cx="6139543" cy="22580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Дидактические игры по патриотическому воспитанию позволяет открыть комплекс разнообразной деятельности детей: мысли, чувства, переживания.  Так как ведущим видом деятельности детей дошкольного возраста является игра, я предлагаю рассмотреть несколько  игр,  которые решают задачи по патриотическому воспитанию.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65039E-2E5F-2D76-D272-74FE3FE03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15" y="97972"/>
            <a:ext cx="3284375" cy="3331028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F88985-19CC-52FB-87DD-35AE988DB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19" y="2612572"/>
            <a:ext cx="3284376" cy="3331028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A3F9D33-B6F4-398D-43AE-B03DDF34C810}"/>
              </a:ext>
            </a:extLst>
          </p:cNvPr>
          <p:cNvSpPr/>
          <p:nvPr/>
        </p:nvSpPr>
        <p:spPr>
          <a:xfrm>
            <a:off x="4357396" y="2789853"/>
            <a:ext cx="2920482" cy="202474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«Отгадай профессию»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Закреплять знания детей о профессиях.</a:t>
            </a:r>
          </a:p>
          <a:p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карточки вырезные куклы, одежда соответствующей профессии.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AFE95E7-57DE-CE5A-42D2-B00AB6D6282E}"/>
              </a:ext>
            </a:extLst>
          </p:cNvPr>
          <p:cNvSpPr/>
          <p:nvPr/>
        </p:nvSpPr>
        <p:spPr>
          <a:xfrm rot="10800000" flipV="1">
            <a:off x="7847044" y="3526972"/>
            <a:ext cx="4011775" cy="300445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наряд кукле»</a:t>
            </a: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знакомить с национальной одеждой, прививать интерес к национальной культуре., любовь к Родине, Родному краю</a:t>
            </a:r>
          </a:p>
          <a:p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кукла, национальные костюмы для куклы, 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иллюстрации с изображением народных костюмов»</a:t>
            </a:r>
          </a:p>
          <a:p>
            <a:r>
              <a:rPr lang="ru-RU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-Дети одевают куклу в национальную одежду.</a:t>
            </a:r>
          </a:p>
        </p:txBody>
      </p:sp>
    </p:spTree>
    <p:extLst>
      <p:ext uri="{BB962C8B-B14F-4D97-AF65-F5344CB8AC3E}">
        <p14:creationId xmlns:p14="http://schemas.microsoft.com/office/powerpoint/2010/main" val="3245877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392252-01B6-2E44-38B4-24958EA70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28AD42-6C60-53E9-3EBD-6EEE75C12E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48535" y="604931"/>
            <a:ext cx="5533056" cy="454712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2EED7E9-9848-37B8-3F67-DD472833EE4E}"/>
              </a:ext>
            </a:extLst>
          </p:cNvPr>
          <p:cNvSpPr/>
          <p:nvPr/>
        </p:nvSpPr>
        <p:spPr>
          <a:xfrm>
            <a:off x="1819469" y="258146"/>
            <a:ext cx="3797560" cy="21491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i="1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 О СЕМЬЕ»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 с понятием род, семья и её традиции. Учит рассказывать о себе и своей семье, составлять генеалогическое древо.</a:t>
            </a: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127BADAB-5B2E-93F6-5944-F707593FF1B5}"/>
              </a:ext>
            </a:extLst>
          </p:cNvPr>
          <p:cNvSpPr/>
          <p:nvPr/>
        </p:nvSpPr>
        <p:spPr>
          <a:xfrm>
            <a:off x="3051111" y="3303036"/>
            <a:ext cx="3657600" cy="253792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«ЧУДЕСА РОССИИ»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 детей с природными чудесами России, развивает память детей, тренирует внимание, расширяет кругозор, коммуникативные свойства.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8AFF03-2D36-4391-7644-DC7F558E06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95" y="2650573"/>
            <a:ext cx="2524126" cy="166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67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3608CA-9B68-3653-1FAA-EDF8543C9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602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9721AA-8CB8-470A-C9C7-7A24B3885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6655" y="494523"/>
            <a:ext cx="3974844" cy="341500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DB5AA7-0B56-34FA-63B0-B5C88A4E05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371116" y="517848"/>
            <a:ext cx="3890866" cy="3284376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5678A09-0399-46B9-FEC6-BDEB97A2523C}"/>
              </a:ext>
            </a:extLst>
          </p:cNvPr>
          <p:cNvSpPr/>
          <p:nvPr/>
        </p:nvSpPr>
        <p:spPr>
          <a:xfrm>
            <a:off x="4012163" y="214602"/>
            <a:ext cx="3415006" cy="218336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 РАССКАЗЫ О ЖИВОТНЫХ» 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Знакомить детей с дикими животными, которые обитают на территории России, место их обитание, развивать коммуникативные навыки.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7D767D2-2B33-CB2B-D1BA-1FDAC2ECCE1A}"/>
              </a:ext>
            </a:extLst>
          </p:cNvPr>
          <p:cNvSpPr/>
          <p:nvPr/>
        </p:nvSpPr>
        <p:spPr>
          <a:xfrm>
            <a:off x="5159829" y="3048777"/>
            <a:ext cx="3197290" cy="201774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«МИР ЖИВОТНЫХ»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развивать внимание, логическое мышление, мелкую моторику, знакомить с животным миром и их местами обитания. 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410E371-5E9B-4B26-1F3B-EC80F26F4D08}"/>
              </a:ext>
            </a:extLst>
          </p:cNvPr>
          <p:cNvSpPr/>
          <p:nvPr/>
        </p:nvSpPr>
        <p:spPr>
          <a:xfrm>
            <a:off x="8761447" y="4239208"/>
            <a:ext cx="3197290" cy="185368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«МИР ТРАНСПОРТА»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развивать внимание, логическое мышление, мелкую моторику, знакомить с видами транспорта </a:t>
            </a:r>
          </a:p>
        </p:txBody>
      </p:sp>
    </p:spTree>
    <p:extLst>
      <p:ext uri="{BB962C8B-B14F-4D97-AF65-F5344CB8AC3E}">
        <p14:creationId xmlns:p14="http://schemas.microsoft.com/office/powerpoint/2010/main" val="3641687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F780A6-87E3-EFF9-F87A-EF5306353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61168" cy="69513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DDFEB8-85ED-2F04-264A-FDB18B652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06" y="3219055"/>
            <a:ext cx="4954555" cy="3526972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967D21-73F0-F68D-591C-7E74A5D519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11994" y="778320"/>
            <a:ext cx="3732245" cy="2772754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4C988C5-D9FB-2E09-2205-200F1081A6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8505" y="675683"/>
            <a:ext cx="3526971" cy="2772753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696E9EE2-CADC-7467-2A69-BD37677DA8F2}"/>
              </a:ext>
            </a:extLst>
          </p:cNvPr>
          <p:cNvSpPr/>
          <p:nvPr/>
        </p:nvSpPr>
        <p:spPr>
          <a:xfrm>
            <a:off x="4124131" y="298574"/>
            <a:ext cx="4155232" cy="262190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«НАША РОДИНА – РОССИЯ»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выявить знания детей о нашей Родине, ее столице, о живущих народах на территории России, о животных и местах их обитания.</a:t>
            </a:r>
          </a:p>
          <a:p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Материал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карта, книжные иллюстраций, фотографий.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17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E6755E-CE44-E40F-944F-3869AB68B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40F98A-F17C-3C98-E2D6-62204BD943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0555" y="900288"/>
            <a:ext cx="4487334" cy="3589867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FCCF6E-903A-A9C5-D5DA-CDF68B88E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75220" y="900287"/>
            <a:ext cx="4487335" cy="3589867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2CD5D02-821B-D53C-BED7-11A7F2DD49C5}"/>
              </a:ext>
            </a:extLst>
          </p:cNvPr>
          <p:cNvSpPr/>
          <p:nvPr/>
        </p:nvSpPr>
        <p:spPr>
          <a:xfrm>
            <a:off x="4109156" y="316091"/>
            <a:ext cx="4018844" cy="33866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«НАЗОВИ ПРОФЕССИИ»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совершенствовать знания детей о профессиях взрослых, находить предметы, необходимые для определённой профессии. Развивать память, сообразительность.</a:t>
            </a: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«РАССКАЖИ О ПРОФЕССИЯХ ВОЕННОГО»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закреплять знания о военных профессиях.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50A33178-F3B3-77B8-FDE1-8CDE2057B87E}"/>
              </a:ext>
            </a:extLst>
          </p:cNvPr>
          <p:cNvSpPr/>
          <p:nvPr/>
        </p:nvSpPr>
        <p:spPr>
          <a:xfrm>
            <a:off x="4109156" y="3826934"/>
            <a:ext cx="4018844" cy="28222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«ЖИВОТНЫЙ МИР НАШЕГО КРАЯ»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знакомить детей с животным миром нашего края. Прививать любовь к Родине.</a:t>
            </a: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загадки «ПТИЦЫ НАШЕГО КРАЯ»</a:t>
            </a: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закреплять знания птиц родного края.</a:t>
            </a:r>
          </a:p>
        </p:txBody>
      </p:sp>
    </p:spTree>
    <p:extLst>
      <p:ext uri="{BB962C8B-B14F-4D97-AF65-F5344CB8AC3E}">
        <p14:creationId xmlns:p14="http://schemas.microsoft.com/office/powerpoint/2010/main" val="4016203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8B5C19-F365-8124-0961-29375C05B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5EB859-0F75-391D-478E-9C8DE173B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93511" y="857956"/>
            <a:ext cx="4572000" cy="3386666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49A12D-A6F1-82B3-FD5E-C139258FB6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13514" y="857954"/>
            <a:ext cx="4572000" cy="338666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E8D9B5F-382C-4A6A-9400-D288A71B6B83}"/>
              </a:ext>
            </a:extLst>
          </p:cNvPr>
          <p:cNvSpPr/>
          <p:nvPr/>
        </p:nvSpPr>
        <p:spPr>
          <a:xfrm>
            <a:off x="4199467" y="265285"/>
            <a:ext cx="3917244" cy="245533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«НАРОДЫ РОССИИ И БЛИЖАЙЩЕГО ЗАРУБЕЖЬЯ»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познакомить детей с народами заселяющими Россию и ближнее зарубежье.</a:t>
            </a: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«ПАЗЛЫ»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цельную картинку из разрезных частей.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C127017-5149-579B-0A9F-202A171C551D}"/>
              </a:ext>
            </a:extLst>
          </p:cNvPr>
          <p:cNvSpPr/>
          <p:nvPr/>
        </p:nvSpPr>
        <p:spPr>
          <a:xfrm>
            <a:off x="4199467" y="3262488"/>
            <a:ext cx="3917244" cy="295768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«СИМВОЛЫ РОССИИ»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познакомить дошкольников с историей символов искусства.</a:t>
            </a:r>
          </a:p>
          <a:p>
            <a:pPr algn="ctr"/>
            <a:r>
              <a:rPr lang="ru-RU" b="1" i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«НАЗОВИ УЗОР ПО РОСПИСИ»</a:t>
            </a:r>
          </a:p>
          <a:p>
            <a:pPr algn="ctr"/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знакомить детей с народными промыслами, прививать интерес к русским традициям.</a:t>
            </a:r>
          </a:p>
        </p:txBody>
      </p:sp>
    </p:spTree>
    <p:extLst>
      <p:ext uri="{BB962C8B-B14F-4D97-AF65-F5344CB8AC3E}">
        <p14:creationId xmlns:p14="http://schemas.microsoft.com/office/powerpoint/2010/main" val="148121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875</Words>
  <Application>Microsoft Office PowerPoint</Application>
  <PresentationFormat>Широкоэкранный</PresentationFormat>
  <Paragraphs>69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</dc:creator>
  <cp:lastModifiedBy>Microsoft Office</cp:lastModifiedBy>
  <cp:revision>6</cp:revision>
  <dcterms:created xsi:type="dcterms:W3CDTF">2026-01-13T10:38:44Z</dcterms:created>
  <dcterms:modified xsi:type="dcterms:W3CDTF">2026-03-10T13:50:24Z</dcterms:modified>
</cp:coreProperties>
</file>