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3" r:id="rId6"/>
    <p:sldId id="260" r:id="rId7"/>
    <p:sldId id="269" r:id="rId8"/>
    <p:sldId id="262" r:id="rId9"/>
    <p:sldId id="270" r:id="rId10"/>
    <p:sldId id="267" r:id="rId11"/>
    <p:sldId id="263" r:id="rId12"/>
    <p:sldId id="271" r:id="rId13"/>
    <p:sldId id="264" r:id="rId14"/>
    <p:sldId id="265" r:id="rId15"/>
    <p:sldId id="272" r:id="rId16"/>
    <p:sldId id="274" r:id="rId17"/>
    <p:sldId id="275" r:id="rId18"/>
    <p:sldId id="266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1C73-D91E-4313-B61F-803E129B17EC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8030-C460-4886-9500-D92D2C85C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1C73-D91E-4313-B61F-803E129B17EC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8030-C460-4886-9500-D92D2C85C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1C73-D91E-4313-B61F-803E129B17EC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8030-C460-4886-9500-D92D2C85C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1C73-D91E-4313-B61F-803E129B17EC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8030-C460-4886-9500-D92D2C85C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1C73-D91E-4313-B61F-803E129B17EC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8030-C460-4886-9500-D92D2C85C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1C73-D91E-4313-B61F-803E129B17EC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8030-C460-4886-9500-D92D2C85C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1C73-D91E-4313-B61F-803E129B17EC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8030-C460-4886-9500-D92D2C85C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1C73-D91E-4313-B61F-803E129B17EC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8030-C460-4886-9500-D92D2C85C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1C73-D91E-4313-B61F-803E129B17EC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8030-C460-4886-9500-D92D2C85C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1C73-D91E-4313-B61F-803E129B17EC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8030-C460-4886-9500-D92D2C85C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1C73-D91E-4313-B61F-803E129B17EC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8030-C460-4886-9500-D92D2C85C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71C73-D91E-4313-B61F-803E129B17EC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08030-C460-4886-9500-D92D2C85C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 dir="u"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AutoShape 4" descr="https://lusana.ru/files/26168/653/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0" name="Picture 6" descr="https://lusana.ru/files/26168/653/1.jpg"/>
          <p:cNvPicPr>
            <a:picLocks noChangeAspect="1" noChangeArrowheads="1"/>
          </p:cNvPicPr>
          <p:nvPr/>
        </p:nvPicPr>
        <p:blipFill>
          <a:blip r:embed="rId3" cstate="print"/>
          <a:srcRect b="15144"/>
          <a:stretch>
            <a:fillRect/>
          </a:stretch>
        </p:blipFill>
        <p:spPr bwMode="auto">
          <a:xfrm>
            <a:off x="56274" y="381953"/>
            <a:ext cx="8743422" cy="5783351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915816" y="4725144"/>
            <a:ext cx="5832648" cy="1368152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ПОДГОТОВИЛА ВОСПИТАТЕЛЬ ПОДГОТОВИТЕЛЬНОЙ ГРУППЫ</a:t>
            </a:r>
            <a:br>
              <a:rPr lang="ru-RU" sz="1600" b="1" dirty="0" smtClean="0"/>
            </a:br>
            <a:r>
              <a:rPr lang="ru-RU" sz="1600" b="1" dirty="0" smtClean="0"/>
              <a:t>ЧУПРОВА М.В.    </a:t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2400" b="1" dirty="0" smtClean="0"/>
              <a:t>2021 Г</a:t>
            </a:r>
            <a:endParaRPr lang="ru-RU" sz="1600" b="1" dirty="0"/>
          </a:p>
        </p:txBody>
      </p:sp>
    </p:spTree>
  </p:cSld>
  <p:clrMapOvr>
    <a:masterClrMapping/>
  </p:clrMapOvr>
  <p:transition spd="slow">
    <p:cover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https://ds05.infourok.ru/uploads/ex/04c5/001044ec-d499e17b/img1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https://molodejjport.ru/history-raw/img/621328922.ph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C:\Users\ПК\Desktop\ПЕДСОВ\IMG_20210201_102904.jpg"/>
          <p:cNvPicPr>
            <a:picLocks noChangeAspect="1" noChangeArrowheads="1"/>
          </p:cNvPicPr>
          <p:nvPr/>
        </p:nvPicPr>
        <p:blipFill>
          <a:blip r:embed="rId4" cstate="print"/>
          <a:srcRect t="17850" b="28601"/>
          <a:stretch>
            <a:fillRect/>
          </a:stretch>
        </p:blipFill>
        <p:spPr bwMode="auto">
          <a:xfrm>
            <a:off x="1907704" y="3429000"/>
            <a:ext cx="3240360" cy="30847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\Desktop\ПЕДСОВ\IMG_20210201_102305.jpg"/>
          <p:cNvPicPr>
            <a:picLocks noChangeAspect="1" noChangeArrowheads="1"/>
          </p:cNvPicPr>
          <p:nvPr/>
        </p:nvPicPr>
        <p:blipFill>
          <a:blip r:embed="rId3" cstate="print"/>
          <a:srcRect l="12667" t="30050" b="22700"/>
          <a:stretch>
            <a:fillRect/>
          </a:stretch>
        </p:blipFill>
        <p:spPr bwMode="auto">
          <a:xfrm>
            <a:off x="323528" y="332656"/>
            <a:ext cx="3593570" cy="3456384"/>
          </a:xfrm>
          <a:prstGeom prst="rect">
            <a:avLst/>
          </a:prstGeom>
          <a:noFill/>
        </p:spPr>
      </p:pic>
      <p:pic>
        <p:nvPicPr>
          <p:cNvPr id="3" name="Picture 3" descr="C:\Users\ПК\Desktop\ПЕДСОВ\IMG_20210927_095559.jpg"/>
          <p:cNvPicPr>
            <a:picLocks noChangeAspect="1" noChangeArrowheads="1"/>
          </p:cNvPicPr>
          <p:nvPr/>
        </p:nvPicPr>
        <p:blipFill>
          <a:blip r:embed="rId4" cstate="print"/>
          <a:srcRect t="16400" b="16401"/>
          <a:stretch>
            <a:fillRect/>
          </a:stretch>
        </p:blipFill>
        <p:spPr bwMode="auto">
          <a:xfrm>
            <a:off x="4788024" y="0"/>
            <a:ext cx="2664296" cy="3580764"/>
          </a:xfrm>
          <a:prstGeom prst="rect">
            <a:avLst/>
          </a:prstGeom>
          <a:noFill/>
        </p:spPr>
      </p:pic>
      <p:pic>
        <p:nvPicPr>
          <p:cNvPr id="4" name="Picture 4" descr="C:\Users\ПК\Desktop\ПЕДСОВ\IMG_20210927_095650.jpg"/>
          <p:cNvPicPr>
            <a:picLocks noChangeAspect="1" noChangeArrowheads="1"/>
          </p:cNvPicPr>
          <p:nvPr/>
        </p:nvPicPr>
        <p:blipFill>
          <a:blip r:embed="rId5" cstate="print"/>
          <a:srcRect t="18500" r="20600" b="38450"/>
          <a:stretch>
            <a:fillRect/>
          </a:stretch>
        </p:blipFill>
        <p:spPr bwMode="auto">
          <a:xfrm>
            <a:off x="395536" y="3501008"/>
            <a:ext cx="2722612" cy="2952328"/>
          </a:xfrm>
          <a:prstGeom prst="rect">
            <a:avLst/>
          </a:prstGeom>
          <a:noFill/>
        </p:spPr>
      </p:pic>
      <p:pic>
        <p:nvPicPr>
          <p:cNvPr id="5" name="Picture 5" descr="C:\Users\ПК\Desktop\IMG-20201205-WA0004.jpg"/>
          <p:cNvPicPr>
            <a:picLocks noChangeAspect="1" noChangeArrowheads="1"/>
          </p:cNvPicPr>
          <p:nvPr/>
        </p:nvPicPr>
        <p:blipFill>
          <a:blip r:embed="rId6" cstate="print"/>
          <a:srcRect l="5113" t="7177" r="23225"/>
          <a:stretch>
            <a:fillRect/>
          </a:stretch>
        </p:blipFill>
        <p:spPr bwMode="auto">
          <a:xfrm>
            <a:off x="3563888" y="3717032"/>
            <a:ext cx="4032448" cy="24973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\Desktop\IMG_20201023_160934.jpg"/>
          <p:cNvPicPr>
            <a:picLocks noChangeAspect="1" noChangeArrowheads="1"/>
          </p:cNvPicPr>
          <p:nvPr/>
        </p:nvPicPr>
        <p:blipFill>
          <a:blip r:embed="rId3" cstate="print"/>
          <a:srcRect l="6966" r="7456" b="34545"/>
          <a:stretch>
            <a:fillRect/>
          </a:stretch>
        </p:blipFill>
        <p:spPr bwMode="auto">
          <a:xfrm>
            <a:off x="251520" y="1844824"/>
            <a:ext cx="4686359" cy="2016224"/>
          </a:xfrm>
          <a:prstGeom prst="rect">
            <a:avLst/>
          </a:prstGeom>
          <a:noFill/>
        </p:spPr>
      </p:pic>
      <p:pic>
        <p:nvPicPr>
          <p:cNvPr id="3" name="Picture 4" descr="C:\Users\ПК\Desktop\ПЕДСОВ\IMG_20210909_113213.jpg"/>
          <p:cNvPicPr>
            <a:picLocks noChangeAspect="1" noChangeArrowheads="1"/>
          </p:cNvPicPr>
          <p:nvPr/>
        </p:nvPicPr>
        <p:blipFill>
          <a:blip r:embed="rId4" cstate="print"/>
          <a:srcRect l="7363" r="11649"/>
          <a:stretch>
            <a:fillRect/>
          </a:stretch>
        </p:blipFill>
        <p:spPr bwMode="auto">
          <a:xfrm>
            <a:off x="755576" y="4077072"/>
            <a:ext cx="3965643" cy="2448272"/>
          </a:xfrm>
          <a:prstGeom prst="rect">
            <a:avLst/>
          </a:prstGeom>
          <a:noFill/>
        </p:spPr>
      </p:pic>
      <p:pic>
        <p:nvPicPr>
          <p:cNvPr id="4" name="Picture 6" descr="C:\Users\ПК\Desktop\ПЕДСОВ\IMG_20210928_174719.jpg"/>
          <p:cNvPicPr>
            <a:picLocks noChangeAspect="1" noChangeArrowheads="1"/>
          </p:cNvPicPr>
          <p:nvPr/>
        </p:nvPicPr>
        <p:blipFill>
          <a:blip r:embed="rId5" cstate="print"/>
          <a:srcRect r="16400" b="27950"/>
          <a:stretch>
            <a:fillRect/>
          </a:stretch>
        </p:blipFill>
        <p:spPr bwMode="auto">
          <a:xfrm>
            <a:off x="5436096" y="3573016"/>
            <a:ext cx="1780463" cy="3068960"/>
          </a:xfrm>
          <a:prstGeom prst="rect">
            <a:avLst/>
          </a:prstGeom>
          <a:noFill/>
        </p:spPr>
      </p:pic>
      <p:pic>
        <p:nvPicPr>
          <p:cNvPr id="5" name="Picture 2" descr="C:\Users\ПК\Desktop\ПЕДСОВ\IMG_20210201_110243.jpg"/>
          <p:cNvPicPr>
            <a:picLocks noChangeAspect="1" noChangeArrowheads="1"/>
          </p:cNvPicPr>
          <p:nvPr/>
        </p:nvPicPr>
        <p:blipFill>
          <a:blip r:embed="rId6" cstate="print"/>
          <a:srcRect t="4851" b="16400"/>
          <a:stretch>
            <a:fillRect/>
          </a:stretch>
        </p:blipFill>
        <p:spPr bwMode="auto">
          <a:xfrm>
            <a:off x="5436096" y="692696"/>
            <a:ext cx="1903095" cy="2664296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476287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ДИДАКТИЧЕСКИЕ ИГРЫ</a:t>
            </a:r>
            <a:endParaRPr lang="ru-RU" dirty="0"/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ПК\Desktop\IMG_20210913_110217.jpg"/>
          <p:cNvPicPr>
            <a:picLocks noChangeAspect="1" noChangeArrowheads="1"/>
          </p:cNvPicPr>
          <p:nvPr/>
        </p:nvPicPr>
        <p:blipFill>
          <a:blip r:embed="rId3" cstate="print"/>
          <a:srcRect l="9051" t="10626" r="24800" b="40550"/>
          <a:stretch>
            <a:fillRect/>
          </a:stretch>
        </p:blipFill>
        <p:spPr bwMode="auto">
          <a:xfrm>
            <a:off x="3095328" y="404664"/>
            <a:ext cx="6048672" cy="2232248"/>
          </a:xfrm>
          <a:prstGeom prst="rect">
            <a:avLst/>
          </a:prstGeom>
          <a:noFill/>
        </p:spPr>
      </p:pic>
      <p:pic>
        <p:nvPicPr>
          <p:cNvPr id="3" name="Picture 4" descr="C:\Users\ПК\Desktop\IMG_20210913_110303.jpg"/>
          <p:cNvPicPr>
            <a:picLocks noChangeAspect="1" noChangeArrowheads="1"/>
          </p:cNvPicPr>
          <p:nvPr/>
        </p:nvPicPr>
        <p:blipFill>
          <a:blip r:embed="rId4" cstate="print"/>
          <a:srcRect l="37799" t="33200" b="29001"/>
          <a:stretch>
            <a:fillRect/>
          </a:stretch>
        </p:blipFill>
        <p:spPr bwMode="auto">
          <a:xfrm>
            <a:off x="5868144" y="3140968"/>
            <a:ext cx="2132856" cy="2592288"/>
          </a:xfrm>
          <a:prstGeom prst="rect">
            <a:avLst/>
          </a:prstGeom>
          <a:noFill/>
        </p:spPr>
      </p:pic>
      <p:sp>
        <p:nvSpPr>
          <p:cNvPr id="3074" name="AutoShape 2" descr="https://ds04.infourok.ru/uploads/ex/047b/000a64ba-eb41f266/img13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s://ds04.infourok.ru/uploads/ex/047b/000a64ba-eb41f266/img13.jpg"/>
          <p:cNvPicPr>
            <a:picLocks noChangeAspect="1" noChangeArrowheads="1"/>
          </p:cNvPicPr>
          <p:nvPr/>
        </p:nvPicPr>
        <p:blipFill>
          <a:blip r:embed="rId5" cstate="print"/>
          <a:srcRect l="5682" t="22727"/>
          <a:stretch>
            <a:fillRect/>
          </a:stretch>
        </p:blipFill>
        <p:spPr bwMode="auto">
          <a:xfrm>
            <a:off x="467544" y="2852936"/>
            <a:ext cx="5156337" cy="3168352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260648"/>
            <a:ext cx="2520280" cy="237626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ПРОГУЛКА В ОСЕННИЙ ЛЕС</a:t>
            </a:r>
            <a:endParaRPr lang="ru-RU" b="1" i="1" dirty="0"/>
          </a:p>
        </p:txBody>
      </p:sp>
    </p:spTree>
  </p:cSld>
  <p:clrMapOvr>
    <a:masterClrMapping/>
  </p:clrMapOvr>
  <p:transition spd="slow">
    <p:randomBar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\Desktop\ПЕДСОВ\IMG-20211027-WA0027.jpg"/>
          <p:cNvPicPr>
            <a:picLocks noChangeAspect="1" noChangeArrowheads="1"/>
          </p:cNvPicPr>
          <p:nvPr/>
        </p:nvPicPr>
        <p:blipFill>
          <a:blip r:embed="rId3" cstate="print"/>
          <a:srcRect t="24665"/>
          <a:stretch>
            <a:fillRect/>
          </a:stretch>
        </p:blipFill>
        <p:spPr bwMode="auto">
          <a:xfrm>
            <a:off x="821828" y="2060848"/>
            <a:ext cx="7206556" cy="407180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ГДЕ ПЕСНЯ ПОЕТСЯ, ТАМ ЛЕГЧЕ ЖИВЕТСЯ</a:t>
            </a:r>
            <a:endParaRPr lang="ru-RU" b="1" i="1" dirty="0"/>
          </a:p>
        </p:txBody>
      </p:sp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\Desktop\ПЕДСОВ\IMG-20211027-WA0015.jpg"/>
          <p:cNvPicPr>
            <a:picLocks noChangeAspect="1" noChangeArrowheads="1"/>
          </p:cNvPicPr>
          <p:nvPr/>
        </p:nvPicPr>
        <p:blipFill>
          <a:blip r:embed="rId3" cstate="print"/>
          <a:srcRect l="6601" t="14300" b="27950"/>
          <a:stretch>
            <a:fillRect/>
          </a:stretch>
        </p:blipFill>
        <p:spPr bwMode="auto">
          <a:xfrm>
            <a:off x="323528" y="1340768"/>
            <a:ext cx="3493817" cy="2880320"/>
          </a:xfrm>
          <a:prstGeom prst="rect">
            <a:avLst/>
          </a:prstGeom>
          <a:noFill/>
        </p:spPr>
      </p:pic>
      <p:pic>
        <p:nvPicPr>
          <p:cNvPr id="3" name="Picture 3" descr="C:\Users\ПК\Desktop\ПЕДСОВ\IMG-20211027-WA0018.jpg"/>
          <p:cNvPicPr>
            <a:picLocks noChangeAspect="1" noChangeArrowheads="1"/>
          </p:cNvPicPr>
          <p:nvPr/>
        </p:nvPicPr>
        <p:blipFill>
          <a:blip r:embed="rId4" cstate="print"/>
          <a:srcRect l="5915" t="20704" r="13240" b="24578"/>
          <a:stretch>
            <a:fillRect/>
          </a:stretch>
        </p:blipFill>
        <p:spPr bwMode="auto">
          <a:xfrm>
            <a:off x="323528" y="3933056"/>
            <a:ext cx="2952328" cy="2664296"/>
          </a:xfrm>
          <a:prstGeom prst="rect">
            <a:avLst/>
          </a:prstGeom>
          <a:noFill/>
        </p:spPr>
      </p:pic>
      <p:pic>
        <p:nvPicPr>
          <p:cNvPr id="4" name="Picture 4" descr="C:\Users\ПК\Desktop\ПЕДСОВ\IMG-20211027-WA0025.jpg"/>
          <p:cNvPicPr>
            <a:picLocks noChangeAspect="1" noChangeArrowheads="1"/>
          </p:cNvPicPr>
          <p:nvPr/>
        </p:nvPicPr>
        <p:blipFill>
          <a:blip r:embed="rId5" cstate="print"/>
          <a:srcRect l="47200" t="23750" r="19200" b="31100"/>
          <a:stretch>
            <a:fillRect/>
          </a:stretch>
        </p:blipFill>
        <p:spPr bwMode="auto">
          <a:xfrm>
            <a:off x="3779912" y="3429000"/>
            <a:ext cx="1728192" cy="3096344"/>
          </a:xfrm>
          <a:prstGeom prst="rect">
            <a:avLst/>
          </a:prstGeom>
          <a:noFill/>
        </p:spPr>
      </p:pic>
      <p:pic>
        <p:nvPicPr>
          <p:cNvPr id="5" name="Picture 5" descr="C:\Users\ПК\Desktop\ПЕДСОВ\IMG-20211027-WA0026.jpg"/>
          <p:cNvPicPr>
            <a:picLocks noChangeAspect="1" noChangeArrowheads="1"/>
          </p:cNvPicPr>
          <p:nvPr/>
        </p:nvPicPr>
        <p:blipFill>
          <a:blip r:embed="rId6" cstate="print"/>
          <a:srcRect t="24681" b="15672"/>
          <a:stretch>
            <a:fillRect/>
          </a:stretch>
        </p:blipFill>
        <p:spPr bwMode="auto">
          <a:xfrm>
            <a:off x="5724128" y="4365104"/>
            <a:ext cx="2625756" cy="2088232"/>
          </a:xfrm>
          <a:prstGeom prst="rect">
            <a:avLst/>
          </a:prstGeom>
          <a:noFill/>
        </p:spPr>
      </p:pic>
      <p:pic>
        <p:nvPicPr>
          <p:cNvPr id="28674" name="Picture 2" descr="https://simplereceptik.ru/wp-content/uploads/stihi-pro-osen-2-klassa-na-prazdnik-oseni.jpg"/>
          <p:cNvPicPr>
            <a:picLocks noChangeAspect="1" noChangeArrowheads="1"/>
          </p:cNvPicPr>
          <p:nvPr/>
        </p:nvPicPr>
        <p:blipFill>
          <a:blip r:embed="rId7" cstate="print"/>
          <a:srcRect l="10660" t="7296" r="11167" b="7425"/>
          <a:stretch>
            <a:fillRect/>
          </a:stretch>
        </p:blipFill>
        <p:spPr bwMode="auto">
          <a:xfrm>
            <a:off x="4644008" y="332656"/>
            <a:ext cx="3707904" cy="30337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Праздники </a:t>
            </a:r>
            <a:br>
              <a:rPr lang="ru-RU" dirty="0" smtClean="0"/>
            </a:br>
            <a:r>
              <a:rPr lang="ru-RU" dirty="0" smtClean="0"/>
              <a:t>Широкая масленица</a:t>
            </a:r>
            <a:endParaRPr lang="ru-RU" dirty="0"/>
          </a:p>
        </p:txBody>
      </p:sp>
      <p:pic>
        <p:nvPicPr>
          <p:cNvPr id="3" name="Рисунок 2" descr="F:\фото масло\IMG_20210312_094220.jpg"/>
          <p:cNvPicPr/>
          <p:nvPr/>
        </p:nvPicPr>
        <p:blipFill>
          <a:blip r:embed="rId3" cstate="print"/>
          <a:srcRect r="21975"/>
          <a:stretch>
            <a:fillRect/>
          </a:stretch>
        </p:blipFill>
        <p:spPr bwMode="auto">
          <a:xfrm>
            <a:off x="323528" y="4509120"/>
            <a:ext cx="3325512" cy="20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F:\фото масло\IMG_20210312_094412.jpg"/>
          <p:cNvPicPr/>
          <p:nvPr/>
        </p:nvPicPr>
        <p:blipFill>
          <a:blip r:embed="rId4" cstate="print"/>
          <a:srcRect t="17544" b="8967"/>
          <a:stretch>
            <a:fillRect/>
          </a:stretch>
        </p:blipFill>
        <p:spPr bwMode="auto">
          <a:xfrm>
            <a:off x="6660232" y="1916832"/>
            <a:ext cx="1952366" cy="2995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фото масло\IMG_20210312_100142.jpg"/>
          <p:cNvPicPr/>
          <p:nvPr/>
        </p:nvPicPr>
        <p:blipFill>
          <a:blip r:embed="rId5" cstate="print"/>
          <a:srcRect l="59396" t="15203" r="1814"/>
          <a:stretch>
            <a:fillRect/>
          </a:stretch>
        </p:blipFill>
        <p:spPr bwMode="auto">
          <a:xfrm>
            <a:off x="3851920" y="4448235"/>
            <a:ext cx="2304256" cy="2409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фото масло\IMG_20210312_10105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556792"/>
            <a:ext cx="5940425" cy="284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  <p:sndAc>
      <p:stSnd>
        <p:snd r:embed="rId2" name="chimes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Новый год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4" t="23490"/>
          <a:stretch/>
        </p:blipFill>
        <p:spPr>
          <a:xfrm>
            <a:off x="323528" y="1164434"/>
            <a:ext cx="4990864" cy="31949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0"/>
          <a:stretch/>
        </p:blipFill>
        <p:spPr>
          <a:xfrm>
            <a:off x="4860032" y="1196752"/>
            <a:ext cx="3394003" cy="3212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0" b="11150"/>
          <a:stretch/>
        </p:blipFill>
        <p:spPr>
          <a:xfrm>
            <a:off x="2339752" y="3974961"/>
            <a:ext cx="3461479" cy="2713762"/>
          </a:xfrm>
          <a:prstGeom prst="rect">
            <a:avLst/>
          </a:prstGeom>
        </p:spPr>
      </p:pic>
    </p:spTree>
  </p:cSld>
  <p:clrMapOvr>
    <a:masterClrMapping/>
  </p:clrMapOvr>
  <p:transition spd="slow">
    <p:cover dir="u"/>
    <p:sndAc>
      <p:stSnd>
        <p:snd r:embed="rId2" name="chimes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119a/0007b2b9-cb752e65/img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ds05.infourok.ru/uploads/ex/0366/000385d5-625db747/img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4579" name="Picture 3" descr="C:\Users\ПК\Desktop\ПЕДСОВ\IMG_20211116_111223.jpg"/>
          <p:cNvPicPr>
            <a:picLocks noChangeAspect="1" noChangeArrowheads="1"/>
          </p:cNvPicPr>
          <p:nvPr/>
        </p:nvPicPr>
        <p:blipFill>
          <a:blip r:embed="rId4" cstate="print"/>
          <a:srcRect l="12988" t="5901" r="23225" b="18500"/>
          <a:stretch>
            <a:fillRect/>
          </a:stretch>
        </p:blipFill>
        <p:spPr bwMode="auto">
          <a:xfrm>
            <a:off x="3563888" y="3140968"/>
            <a:ext cx="4860540" cy="28803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ds05.infourok.ru/uploads/ex/078c/0005109b-f81c1d1c/img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4.infourok.ru/uploads/ex/087c/0005adcb-a8d434ad/im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ds04.infourok.ru/uploads/ex/0c66/000cb695-551a9d10/img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267/272525/img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3.infourok.ru/uploads/ex/116b/00036cca-31c3230f/img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C:\Users\ПК\Desktop\ПЕДСОВ\IMG_20211115_163401.jpg"/>
          <p:cNvPicPr>
            <a:picLocks noChangeAspect="1" noChangeArrowheads="1"/>
          </p:cNvPicPr>
          <p:nvPr/>
        </p:nvPicPr>
        <p:blipFill>
          <a:blip r:embed="rId4" cstate="print"/>
          <a:srcRect l="3538" t="12201" r="5901" b="10625"/>
          <a:stretch>
            <a:fillRect/>
          </a:stretch>
        </p:blipFill>
        <p:spPr bwMode="auto">
          <a:xfrm>
            <a:off x="3419872" y="3356992"/>
            <a:ext cx="5407948" cy="31409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\Desktop\ПЕДСОВ\IMG_20211116_110624.jpg"/>
          <p:cNvPicPr>
            <a:picLocks noChangeAspect="1" noChangeArrowheads="1"/>
          </p:cNvPicPr>
          <p:nvPr/>
        </p:nvPicPr>
        <p:blipFill>
          <a:blip r:embed="rId3" cstate="print"/>
          <a:srcRect t="23750" r="-35" b="18501"/>
          <a:stretch>
            <a:fillRect/>
          </a:stretch>
        </p:blipFill>
        <p:spPr bwMode="auto">
          <a:xfrm>
            <a:off x="5148064" y="3068960"/>
            <a:ext cx="3260612" cy="3312368"/>
          </a:xfrm>
          <a:prstGeom prst="rect">
            <a:avLst/>
          </a:prstGeom>
          <a:noFill/>
        </p:spPr>
      </p:pic>
      <p:pic>
        <p:nvPicPr>
          <p:cNvPr id="3" name="Picture 2" descr="C:\Users\ПК\Desktop\ПЕДСОВ\IMG_20211115_161612.jpg"/>
          <p:cNvPicPr>
            <a:picLocks noChangeAspect="1" noChangeArrowheads="1"/>
          </p:cNvPicPr>
          <p:nvPr/>
        </p:nvPicPr>
        <p:blipFill>
          <a:blip r:embed="rId4" cstate="print"/>
          <a:srcRect t="22740"/>
          <a:stretch>
            <a:fillRect/>
          </a:stretch>
        </p:blipFill>
        <p:spPr bwMode="auto">
          <a:xfrm>
            <a:off x="1259632" y="3068960"/>
            <a:ext cx="2857500" cy="3600400"/>
          </a:xfrm>
          <a:prstGeom prst="rect">
            <a:avLst/>
          </a:prstGeom>
          <a:noFill/>
        </p:spPr>
      </p:pic>
      <p:pic>
        <p:nvPicPr>
          <p:cNvPr id="4" name="Picture 2" descr="C:\Users\ПК\Desktop\ДОМАШНЕЕ\фффф\IMG-20211027-WA0047.jpg"/>
          <p:cNvPicPr>
            <a:picLocks noChangeAspect="1" noChangeArrowheads="1"/>
          </p:cNvPicPr>
          <p:nvPr/>
        </p:nvPicPr>
        <p:blipFill>
          <a:blip r:embed="rId5" cstate="print"/>
          <a:srcRect l="23225" t="17450" r="5901" b="17451"/>
          <a:stretch>
            <a:fillRect/>
          </a:stretch>
        </p:blipFill>
        <p:spPr bwMode="auto">
          <a:xfrm>
            <a:off x="251520" y="332656"/>
            <a:ext cx="3960440" cy="2728303"/>
          </a:xfrm>
          <a:prstGeom prst="rect">
            <a:avLst/>
          </a:prstGeom>
          <a:noFill/>
        </p:spPr>
      </p:pic>
      <p:pic>
        <p:nvPicPr>
          <p:cNvPr id="26626" name="Picture 2" descr="C:\Users\ПК\Desktop\ПЕДСОВ\IMG_20211116_111223.jpg"/>
          <p:cNvPicPr>
            <a:picLocks noChangeAspect="1" noChangeArrowheads="1"/>
          </p:cNvPicPr>
          <p:nvPr/>
        </p:nvPicPr>
        <p:blipFill>
          <a:blip r:embed="rId6" cstate="print"/>
          <a:srcRect l="11872" t="-2422" r="23092"/>
          <a:stretch>
            <a:fillRect/>
          </a:stretch>
        </p:blipFill>
        <p:spPr bwMode="auto">
          <a:xfrm>
            <a:off x="4139952" y="332656"/>
            <a:ext cx="4679004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900igr.net/up/datas/199867/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" name="Picture 2" descr="C:\Users\ПК\Desktop\ПЕДСОВ\IMG_20211112_114810.jpg"/>
          <p:cNvPicPr>
            <a:picLocks noChangeAspect="1" noChangeArrowheads="1"/>
          </p:cNvPicPr>
          <p:nvPr/>
        </p:nvPicPr>
        <p:blipFill>
          <a:blip r:embed="rId4" cstate="print"/>
          <a:srcRect r="27163"/>
          <a:stretch>
            <a:fillRect/>
          </a:stretch>
        </p:blipFill>
        <p:spPr bwMode="auto">
          <a:xfrm>
            <a:off x="539552" y="3717032"/>
            <a:ext cx="3841304" cy="2636912"/>
          </a:xfrm>
          <a:prstGeom prst="rect">
            <a:avLst/>
          </a:prstGeom>
          <a:noFill/>
        </p:spPr>
      </p:pic>
      <p:pic>
        <p:nvPicPr>
          <p:cNvPr id="4" name="Picture 2" descr="C:\Users\ПК\Desktop\ПЕДСОВ\IMG_20211001_094612.jpg"/>
          <p:cNvPicPr>
            <a:picLocks noChangeAspect="1" noChangeArrowheads="1"/>
          </p:cNvPicPr>
          <p:nvPr/>
        </p:nvPicPr>
        <p:blipFill>
          <a:blip r:embed="rId5" cstate="print"/>
          <a:srcRect r="9838" b="12201"/>
          <a:stretch>
            <a:fillRect/>
          </a:stretch>
        </p:blipFill>
        <p:spPr bwMode="auto">
          <a:xfrm>
            <a:off x="3203848" y="1052736"/>
            <a:ext cx="5436096" cy="2646828"/>
          </a:xfrm>
          <a:prstGeom prst="rect">
            <a:avLst/>
          </a:prstGeom>
          <a:noFill/>
        </p:spPr>
      </p:pic>
      <p:pic>
        <p:nvPicPr>
          <p:cNvPr id="5" name="Picture 4" descr="C:\Users\ПК\Desktop\ДОМАШНЕЕ\фффф\IMG_20210916_164550.jpg"/>
          <p:cNvPicPr>
            <a:picLocks noChangeAspect="1" noChangeArrowheads="1"/>
          </p:cNvPicPr>
          <p:nvPr/>
        </p:nvPicPr>
        <p:blipFill>
          <a:blip r:embed="rId6" cstate="print"/>
          <a:srcRect l="2751" t="4326" r="14563" b="10626"/>
          <a:stretch>
            <a:fillRect/>
          </a:stretch>
        </p:blipFill>
        <p:spPr bwMode="auto">
          <a:xfrm>
            <a:off x="4499992" y="4221088"/>
            <a:ext cx="4248472" cy="21849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\Desktop\IMG_20211027_1017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204864"/>
            <a:ext cx="7524328" cy="376216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РАБОТА С РОДИТЕЛЯМИ:</a:t>
            </a:r>
            <a:br>
              <a:rPr lang="ru-RU" sz="2400" b="1" dirty="0" smtClean="0"/>
            </a:br>
            <a:r>
              <a:rPr lang="ru-RU" sz="2400" b="1" dirty="0" smtClean="0"/>
              <a:t>ПОДЕЛКИ ИЗ ПРИРОДНОГО МАТЕРИАЛА </a:t>
            </a:r>
            <a:endParaRPr lang="ru-RU" sz="2400" b="1" dirty="0"/>
          </a:p>
        </p:txBody>
      </p:sp>
    </p:spTree>
  </p:cSld>
  <p:clrMapOvr>
    <a:masterClrMapping/>
  </p:clrMapOvr>
  <p:transition spd="slow">
    <p:zoom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24</Words>
  <Application>Microsoft Office PowerPoint</Application>
  <PresentationFormat>Экран (4:3)</PresentationFormat>
  <Paragraphs>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ПОДГОТОВИЛА ВОСПИТАТЕЛЬ ПОДГОТОВИТЕЛЬНОЙ ГРУППЫ ЧУПРОВА М.В.      2021 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С РОДИТЕЛЯМИ: ПОДЕЛКИ ИЗ ПРИРОДНОГО МАТЕРИАЛА </vt:lpstr>
      <vt:lpstr>Презентация PowerPoint</vt:lpstr>
      <vt:lpstr>Презентация PowerPoint</vt:lpstr>
      <vt:lpstr>ДИДАКТИЧЕСКИЕ ИГРЫ</vt:lpstr>
      <vt:lpstr>ПРОГУЛКА В ОСЕННИЙ ЛЕС</vt:lpstr>
      <vt:lpstr>ГДЕ ПЕСНЯ ПОЕТСЯ, ТАМ ЛЕГЧЕ ЖИВЕТСЯ</vt:lpstr>
      <vt:lpstr>Презентация PowerPoint</vt:lpstr>
      <vt:lpstr>Праздники  Широкая масленица</vt:lpstr>
      <vt:lpstr>Новый год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 ПЕДСОВЕТУ</dc:title>
  <dc:creator>ПК</dc:creator>
  <cp:lastModifiedBy>Учетная запись Майкрософт</cp:lastModifiedBy>
  <cp:revision>17</cp:revision>
  <dcterms:created xsi:type="dcterms:W3CDTF">2021-12-05T13:02:06Z</dcterms:created>
  <dcterms:modified xsi:type="dcterms:W3CDTF">2021-12-06T05:49:40Z</dcterms:modified>
</cp:coreProperties>
</file>