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5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7A2C5-29B2-48A2-BB03-657ED348241E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9FBD3-EF0C-460E-81D9-F8BF01ADC9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594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AC78E3-8947-94F1-BE01-E34F4E9A78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DCB5874-FF05-684A-77FC-A3820E6817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9A5F68-D6D3-6B8C-E354-126578CC0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8BD1-4CF5-4798-A13C-3141D5028CF9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BCF164-BF3B-FE4F-6C95-6BD10C932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778053-AE0C-A315-E99C-BEA6FA7E2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70B6-208D-4A11-A804-A40CE68E0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609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462B8D-081A-0735-7B12-6A2C54B2E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E26E9A5-29E0-FD01-C2C5-34B93BCD0D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880C7C-B6D8-F978-85C1-9535CC965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8BD1-4CF5-4798-A13C-3141D5028CF9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EFA951F-240F-65D6-4E8F-E138B3B5F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41DC2C-A759-6001-F59F-F8FA794BD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70B6-208D-4A11-A804-A40CE68E0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478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D3AA4F9-B9F3-D42A-A1F8-B9DA82B335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0B2C523-E7F7-83F7-F6C1-030D67329E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25F183-8ECA-53A5-483A-1CCF38A13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8BD1-4CF5-4798-A13C-3141D5028CF9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51BAB9-80EE-6A5B-8F2F-06D09F283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94CB0E-7BCE-03A8-5F49-5A77AFF49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70B6-208D-4A11-A804-A40CE68E0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536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0E9184-7D68-7BB6-52C9-497B3F44E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00482B-4FB6-E3FC-DD32-4CE5086531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6ABE40-9ABD-7D88-BFB5-533AC8E32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8BD1-4CF5-4798-A13C-3141D5028CF9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16C74E-FFE1-C506-DCCC-709E96ACE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E87770-C4EF-555F-69D7-8FAC12080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70B6-208D-4A11-A804-A40CE68E0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466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9D6CA6-61AE-D477-CB5E-470C04B5D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97F0A03-AADE-3F4A-AB55-BCBFF14097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311F76-204D-7943-C2A7-0CB720B40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8BD1-4CF5-4798-A13C-3141D5028CF9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86DE11-CC0C-7D20-2A93-5CB82D3E9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DC8F5E-F27D-4E35-1D35-4EE57BFE8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70B6-208D-4A11-A804-A40CE68E0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25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D23E97-7057-99DE-17A7-B7554A048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DFEEE4-360B-39DE-4791-2FA7C5E81A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D8B61A8-D51D-FBDE-58F9-57515DC16A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742964A-7C6A-9037-E678-5B4CFB669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8BD1-4CF5-4798-A13C-3141D5028CF9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7893FE-3537-EF8B-3937-AB5FBFB91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8D0754D-5EFB-89E4-3425-856FA2050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70B6-208D-4A11-A804-A40CE68E0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869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0B6370-8931-FAD0-524C-06F89C631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282538-10DB-7523-328D-A82000B13A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92ADF94-557C-8FE6-488A-481636E00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67BF83D-AE57-A5A4-B5A2-38EE233C7A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832FAA4-12E1-DBEE-109F-456A120139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CCC8332-2537-E53F-D472-337F7B6B7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8BD1-4CF5-4798-A13C-3141D5028CF9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56E361D-5204-358B-D736-88810929E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FB8279A-E3BB-FBA2-1252-E88373F93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70B6-208D-4A11-A804-A40CE68E0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138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E5397B-2119-9243-1AB0-86FB9D30D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CCE06F1-D65D-9D38-BB2A-B677D9BFA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8BD1-4CF5-4798-A13C-3141D5028CF9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6D68FA8-FA7A-6F7C-A8F1-6A71B5B16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37ADB18-C1DB-6FF8-8094-248B3714B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70B6-208D-4A11-A804-A40CE68E0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339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F9DE0A2-81D7-BFA7-BA01-138F30DBE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8BD1-4CF5-4798-A13C-3141D5028CF9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7FC0781-E4E5-11B9-57B6-F17759309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CD80253-8E38-9200-7AC7-09DAB492C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70B6-208D-4A11-A804-A40CE68E0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218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765AD1-16FF-5CBB-3725-E470CA36C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CC390F-5533-EBEA-D3E9-3A938155B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FA3E74A-CADB-F5E7-6D01-ED116A9054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4F467C-EA70-E18A-8A79-D05F903FD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8BD1-4CF5-4798-A13C-3141D5028CF9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3D1D1CA-D066-2B25-4A38-038D9FD70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3A6FEB-3779-A359-EE32-931DF381A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70B6-208D-4A11-A804-A40CE68E0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35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0C5BDF-2B89-753C-41D8-F7A24CB11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894F42A-43D7-D87F-5147-BBAC3E21E3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9105B7B-A55A-B1AF-C288-9057A75554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A0BB363-A7EC-58F1-6A06-E6558C7F4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8BD1-4CF5-4798-A13C-3141D5028CF9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A4B92A6-6E46-A7C9-1E83-E41F7BACE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DBE3280-8DE8-EDF1-6FFD-EEBC8D153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70B6-208D-4A11-A804-A40CE68E0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010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4998EB-A975-3E98-FAE0-06DA02B72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DD4202E-EFC5-C492-8D29-084DAB4A8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FC72B3-3C8D-5587-250A-4F6D9676A2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28BD1-4CF5-4798-A13C-3141D5028CF9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5B7985-B24D-C283-595D-BEA369C11E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4E7D71-0485-5ACA-FCCD-D0B7024DC3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E70B6-208D-4A11-A804-A40CE68E05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871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6C50228-F26A-1329-6B4B-9360EF5EE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EEC621-09BC-3A10-A24E-FEEDF8FED283}"/>
              </a:ext>
            </a:extLst>
          </p:cNvPr>
          <p:cNvSpPr txBox="1"/>
          <p:nvPr/>
        </p:nvSpPr>
        <p:spPr>
          <a:xfrm>
            <a:off x="3046751" y="2686588"/>
            <a:ext cx="60935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Сообщение по теме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«Карты Проппа, как средство обучения детей дошкольного возраста пересказу и творческому рассказыванию»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(Сборник методических материалов)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B3073E-8E06-AC61-4205-0A50E19DCC9B}"/>
              </a:ext>
            </a:extLst>
          </p:cNvPr>
          <p:cNvSpPr txBox="1"/>
          <p:nvPr/>
        </p:nvSpPr>
        <p:spPr>
          <a:xfrm>
            <a:off x="2841674" y="517952"/>
            <a:ext cx="6780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дошкольное образовательное учреждение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Ненецкого автономного округа «Детский сад п. Хорей-Вер»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10A47B-EC05-5971-2821-20DAF6D8965A}"/>
              </a:ext>
            </a:extLst>
          </p:cNvPr>
          <p:cNvSpPr txBox="1"/>
          <p:nvPr/>
        </p:nvSpPr>
        <p:spPr>
          <a:xfrm>
            <a:off x="8187397" y="4501662"/>
            <a:ext cx="40046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и представила: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подготовительной группы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Чупрова Е.Ф.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4DC41E-2F75-4C62-77EC-A18C2E375316}"/>
              </a:ext>
            </a:extLst>
          </p:cNvPr>
          <p:cNvSpPr txBox="1"/>
          <p:nvPr/>
        </p:nvSpPr>
        <p:spPr>
          <a:xfrm>
            <a:off x="4979963" y="6063175"/>
            <a:ext cx="220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Хорей-Вер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12005639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89BE3-62A5-41A8-26F5-993C19684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979D2DE-47DD-C288-1554-C4BDB7940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5BB880-E0A9-6F42-5A29-B30380E40020}"/>
              </a:ext>
            </a:extLst>
          </p:cNvPr>
          <p:cNvSpPr txBox="1"/>
          <p:nvPr/>
        </p:nvSpPr>
        <p:spPr>
          <a:xfrm>
            <a:off x="2584580" y="1968759"/>
            <a:ext cx="74178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СПАСИБО!</a:t>
            </a:r>
          </a:p>
        </p:txBody>
      </p:sp>
    </p:spTree>
    <p:extLst>
      <p:ext uri="{BB962C8B-B14F-4D97-AF65-F5344CB8AC3E}">
        <p14:creationId xmlns:p14="http://schemas.microsoft.com/office/powerpoint/2010/main" val="196642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6C50228-F26A-1329-6B4B-9360EF5EE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EEC621-09BC-3A10-A24E-FEEDF8FED283}"/>
              </a:ext>
            </a:extLst>
          </p:cNvPr>
          <p:cNvSpPr txBox="1"/>
          <p:nvPr/>
        </p:nvSpPr>
        <p:spPr>
          <a:xfrm>
            <a:off x="6220109" y="1237615"/>
            <a:ext cx="60935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Яковлевич Пропп -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 филолог, фольклорист, профессор Ленинградского университета. Известен как основоположник сравнительно-типологического метода в фольклористике, один из создателей современной теории текста.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84E9A1-E3D5-CD6D-6941-59939FF38E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09" y="1046138"/>
            <a:ext cx="6093500" cy="4890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311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6C50228-F26A-1329-6B4B-9360EF5EE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EEC621-09BC-3A10-A24E-FEEDF8FED283}"/>
              </a:ext>
            </a:extLst>
          </p:cNvPr>
          <p:cNvSpPr txBox="1"/>
          <p:nvPr/>
        </p:nvSpPr>
        <p:spPr>
          <a:xfrm>
            <a:off x="5340742" y="1111006"/>
            <a:ext cx="637704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фольклориста Владимира Проппа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заключается в пересказе сказок и построении своих рассказов с использованием символических картинок. Пропп, проанализировав сказки народов мир, обнаружил, что волшебная сказка строится из набора сказочных ситуаций, теперь эти ситуации на маленьких квадратиках бумаги  называют «Карты Проппа ». Такие ситуации – это своего рода пазлы, из которых можно собрать любую сказку.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7809AC-3D89-9C75-C1AB-67D65909DC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46" y="1333058"/>
            <a:ext cx="45910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278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6C50228-F26A-1329-6B4B-9360EF5EE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EEC621-09BC-3A10-A24E-FEEDF8FED283}"/>
              </a:ext>
            </a:extLst>
          </p:cNvPr>
          <p:cNvSpPr txBox="1"/>
          <p:nvPr/>
        </p:nvSpPr>
        <p:spPr>
          <a:xfrm>
            <a:off x="6220109" y="1237615"/>
            <a:ext cx="60935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«Карты Проппа » –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такие карточки, на которых изображен условный или карикатурный рисунок, по которым дети узнают события и эпизоды сказок. Одна карточка – определенное событие сказки. Основных, главных функций Пропп выделил 28. Для работы с детьми дошкольного возраста достаточно 8.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063111-CBAC-FDFF-217B-AC03367549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699" y="1955114"/>
            <a:ext cx="6093500" cy="471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052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8C541-8A80-BEF7-FF40-ECA70A0CA8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BEBFE35-B91A-0A56-26F1-4297056A3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65B4B4-F4F7-2B33-C9CB-171932F73985}"/>
              </a:ext>
            </a:extLst>
          </p:cNvPr>
          <p:cNvSpPr txBox="1"/>
          <p:nvPr/>
        </p:nvSpPr>
        <p:spPr>
          <a:xfrm>
            <a:off x="2917073" y="603133"/>
            <a:ext cx="60935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мы используем для работы с карточками Проппа?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B9B964-372E-19AF-2E95-2AF1EAB1D822}"/>
              </a:ext>
            </a:extLst>
          </p:cNvPr>
          <p:cNvSpPr txBox="1"/>
          <p:nvPr/>
        </p:nvSpPr>
        <p:spPr>
          <a:xfrm>
            <a:off x="588438" y="2037263"/>
            <a:ext cx="11010123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Т.к. на занятии по развитию речи мы много говорим, а если занятие по карточкам Проппа то особенно много (проговариваем каждую карточку, каждое действие) то нам необходимо хорошо размяться. Поэтому активно пользуемся артикуляционной гимнастикой: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языка: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«Лошадка»- цокать языком, как скачущая лошадка. Повторить 5 раз;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«Часики»- двигать языком из стороны в сторону, как маятник часов.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челюсти: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«Лопни шарик»- надуть щеки и держать воздух внутри, затем «лопнуть шарик», резко выпуская воздух;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«Бульдог»- сжать зубы и вывернуть нижнюю губу вперед, как у бульдога.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губ: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«Вкусное варенье»- облизывать верхнюю губу, как будто слизывая вкусное варенье;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«Рыбка»- сжать губы в круг и смыкать их.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0002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AD432-7C45-9818-A7E4-BA765E5C9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BE37C0D-7A9D-02BD-977D-0BACB4D20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1742C1-FBE0-CC5F-E589-FCE127463C8C}"/>
              </a:ext>
            </a:extLst>
          </p:cNvPr>
          <p:cNvSpPr txBox="1"/>
          <p:nvPr/>
        </p:nvSpPr>
        <p:spPr>
          <a:xfrm>
            <a:off x="2917073" y="603133"/>
            <a:ext cx="60935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мы используем для работы с карточками Проппа?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1ABB3F-94CF-DBC5-3EE7-3EAB115C7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27240" y="2292997"/>
            <a:ext cx="4609322" cy="34569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0BA3861-E7E9-F282-A505-899408A17B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05910" y="2341983"/>
            <a:ext cx="4609324" cy="3359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463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BDE2D-8FE6-734D-94D1-5641B8FAC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4742F98-508D-5CC8-3768-F35E9E4475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7D8079-A454-05C9-FB7C-ED7671CE2883}"/>
              </a:ext>
            </a:extLst>
          </p:cNvPr>
          <p:cNvSpPr txBox="1"/>
          <p:nvPr/>
        </p:nvSpPr>
        <p:spPr>
          <a:xfrm>
            <a:off x="2917073" y="603133"/>
            <a:ext cx="60935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мы используем для работы с карточками Проппа?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D76086-B102-C358-8914-C7A7461D148C}"/>
              </a:ext>
            </a:extLst>
          </p:cNvPr>
          <p:cNvSpPr txBox="1"/>
          <p:nvPr/>
        </p:nvSpPr>
        <p:spPr>
          <a:xfrm>
            <a:off x="588438" y="2037263"/>
            <a:ext cx="11010123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чтобы дети сами отгадали тему занятия, используются различные варианты: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местности или героя, которые присутствуют в выбранной для занятия сказке;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Озвучивание фраз героев выбранной для занятия сказки;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Тени героев;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Вытягивание из мешка «волшебных» предметов из выбранной сказки;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Кукольный театр.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8351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819D3C-82F3-E470-09A6-6101F3B810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AF2351A-4130-C9AB-2A1E-EF00D3AE0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4D773D-E989-6A3C-E762-08A0EFC1890C}"/>
              </a:ext>
            </a:extLst>
          </p:cNvPr>
          <p:cNvSpPr txBox="1"/>
          <p:nvPr/>
        </p:nvSpPr>
        <p:spPr>
          <a:xfrm>
            <a:off x="2917073" y="603133"/>
            <a:ext cx="60935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мы используем для работы с карточками Проппа?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DCD364-D901-E517-323F-8D64D21A2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63" y="1296955"/>
            <a:ext cx="3428340" cy="254725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9034E6C-4319-98F3-18CE-2A449DF905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386" y="1296955"/>
            <a:ext cx="3685592" cy="36855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34FE22C-8603-2B71-5C3F-6E138C46F5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503" y="2889217"/>
            <a:ext cx="3670203" cy="367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602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A944B5-05B6-B52D-FB88-7869A9AA6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60733B1-12F6-9AAB-F35C-D0C555A92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D953E1-ABCB-A6E4-96B7-9B82B0D762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603" y="1173324"/>
            <a:ext cx="5505061" cy="412879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D494BFE-99EC-6A2F-1BBF-E16B260F88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783" y="797768"/>
            <a:ext cx="5893450" cy="487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0754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424</Words>
  <Application>Microsoft Office PowerPoint</Application>
  <PresentationFormat>Широкоэкранный</PresentationFormat>
  <Paragraphs>37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Microsoft Office</cp:lastModifiedBy>
  <cp:revision>5</cp:revision>
  <dcterms:created xsi:type="dcterms:W3CDTF">2025-12-03T20:10:52Z</dcterms:created>
  <dcterms:modified xsi:type="dcterms:W3CDTF">2025-12-04T06:54:59Z</dcterms:modified>
</cp:coreProperties>
</file>