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9" r:id="rId3"/>
    <p:sldId id="280" r:id="rId4"/>
    <p:sldId id="281" r:id="rId5"/>
    <p:sldId id="277" r:id="rId6"/>
    <p:sldId id="257" r:id="rId7"/>
    <p:sldId id="264" r:id="rId8"/>
    <p:sldId id="265" r:id="rId9"/>
    <p:sldId id="260" r:id="rId10"/>
    <p:sldId id="284" r:id="rId11"/>
    <p:sldId id="266" r:id="rId12"/>
    <p:sldId id="267" r:id="rId13"/>
    <p:sldId id="263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82" r:id="rId24"/>
    <p:sldId id="283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69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25.09.2024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6182" y="4643446"/>
            <a:ext cx="5053018" cy="1500198"/>
          </a:xfrm>
        </p:spPr>
        <p:txBody>
          <a:bodyPr>
            <a:noAutofit/>
          </a:bodyPr>
          <a:lstStyle/>
          <a:p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Презентацию составила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учитель  начальных     классов 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МКОУ лицей «11 г. Россоши</a:t>
            </a:r>
            <a:br>
              <a:rPr lang="ru-RU" sz="1800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Курбатова Вера Леонидовна.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428604"/>
            <a:ext cx="8458200" cy="2357454"/>
          </a:xfrm>
        </p:spPr>
        <p:txBody>
          <a:bodyPr>
            <a:normAutofit fontScale="92500" lnSpcReduction="20000"/>
          </a:bodyPr>
          <a:lstStyle/>
          <a:p>
            <a:r>
              <a:rPr lang="ru-RU" sz="7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Куклы наших предков. </a:t>
            </a:r>
          </a:p>
          <a:p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Технология изготовления куклы  </a:t>
            </a:r>
          </a:p>
          <a:p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       «Северная </a:t>
            </a:r>
            <a:r>
              <a:rPr lang="ru-RU" sz="4500" b="1" dirty="0" err="1">
                <a:latin typeface="Times New Roman" pitchFamily="18" charset="0"/>
                <a:cs typeface="Times New Roman" pitchFamily="18" charset="0"/>
              </a:rPr>
              <a:t>берегиня</a:t>
            </a:r>
            <a:r>
              <a:rPr lang="ru-RU" sz="4500" b="1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pic>
        <p:nvPicPr>
          <p:cNvPr id="5" name="Рисунок 4" descr="Народная кукла - Северная берегиня, Желанница и кукла «Богатство, плодородие»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928934"/>
            <a:ext cx="2443155" cy="2952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Цель </a:t>
            </a:r>
            <a:r>
              <a:rPr lang="ru-RU" dirty="0"/>
              <a:t>: выполнить куклу-оберег.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b="1" dirty="0"/>
              <a:t>Задачи:</a:t>
            </a:r>
            <a:endParaRPr lang="ru-RU" dirty="0"/>
          </a:p>
          <a:p>
            <a:r>
              <a:rPr lang="ru-RU" b="1" dirty="0"/>
              <a:t>Образовательная</a:t>
            </a:r>
            <a:r>
              <a:rPr lang="ru-RU" dirty="0"/>
              <a:t> – расширить кругозор , познакомить со славянскими, народными  куклами, познакомить с технологией изготовления куклы-оберега;</a:t>
            </a:r>
          </a:p>
          <a:p>
            <a:r>
              <a:rPr lang="ru-RU" b="1" dirty="0"/>
              <a:t>Развивающая</a:t>
            </a:r>
            <a:r>
              <a:rPr lang="ru-RU" dirty="0"/>
              <a:t> – развивать фантазию и творческие способности, самостоятельность, инициативу;</a:t>
            </a:r>
          </a:p>
          <a:p>
            <a:r>
              <a:rPr lang="ru-RU" b="1" dirty="0"/>
              <a:t>Воспитательная</a:t>
            </a:r>
            <a:r>
              <a:rPr lang="ru-RU" dirty="0"/>
              <a:t> – воспитание уважения к народным традициям, познавательной потребности, интереса и активности, воспитание художественного и эстетического вкуса.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Методы обучения: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Устное изложение нового материала с использованием презентации  «Куклы наших предков» , демонстрация образцов изделий, показ трудовых приемов</a:t>
            </a:r>
          </a:p>
          <a:p>
            <a:r>
              <a:rPr lang="ru-RU" b="1" dirty="0"/>
              <a:t>Наглядно-демонстрационный материал:</a:t>
            </a:r>
            <a:endParaRPr lang="ru-RU" dirty="0"/>
          </a:p>
          <a:p>
            <a:r>
              <a:rPr lang="ru-RU" dirty="0"/>
              <a:t>Образцы оберегов, таблицы «Символика оберегов», презентация «Обереги»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Оборудование:</a:t>
            </a:r>
            <a:r>
              <a:rPr lang="ru-RU" dirty="0"/>
              <a:t> 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образцы оберегов; </a:t>
            </a:r>
          </a:p>
          <a:p>
            <a:r>
              <a:rPr lang="ru-RU" dirty="0"/>
              <a:t>инструменты и принадлежности (ножницы, нитки, лоскуты ткани, ленты)</a:t>
            </a:r>
          </a:p>
          <a:p>
            <a:r>
              <a:rPr lang="ru-RU" dirty="0"/>
              <a:t>презентация  «Куклы наших предков»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Тряпичная кукла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Кукла издревле сопровождала человека на протяжении всей его жизни: встречала новорожденного в колыбели, помогала в тяжелые времена, принимала на себя болезни, оберегала от злых сил. 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Относиться к ней надо трепетно и с  любовью.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Куклы …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ru-RU" dirty="0"/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 наш век куклы - это, чаще всего, детские игрушки.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Но так было не всегда.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В древности славяне к ним относились вполне серьезно. Куклы были основными оберегами, каждая из них выполняла свои «обязанности».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кукла – вестник добра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Куклы наших предков несли в себе доброе начало и были безликими.  Кукла с лицом, по мнению славян,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обретала душу и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могла  быть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использована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для колдовства и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наведения порчи.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Содержимое 3" descr="http://cosmoforum.ucoz.ru/_fr/1/4472026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2928934"/>
            <a:ext cx="421484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Женское счастье</a:t>
            </a:r>
            <a:endParaRPr lang="ru-RU" sz="4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714488"/>
            <a:ext cx="8472518" cy="4311649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sz="1800" i="1" dirty="0"/>
              <a:t>Это очень древняя кукла, она была найдена при раскопках в Ржевом 19век</a:t>
            </a:r>
          </a:p>
          <a:p>
            <a:pPr>
              <a:buNone/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Женское счастье - особенное: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оно твердо стоит на ногах, 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коса служит опорой. 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Длинная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коса-долгая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жизнь, 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толстая 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коса-крепкое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здоровье. </a:t>
            </a:r>
          </a:p>
          <a:p>
            <a:pPr>
              <a:buNone/>
            </a:pP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В древности 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женскую душу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сравнивали с мышкой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она хлопотливая маленькая хозяйка 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своего дома, 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у нее много забот, 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но и о себе она не забывает. 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Куколка является</a:t>
            </a:r>
          </a:p>
          <a:p>
            <a:pPr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u="sng" dirty="0">
                <a:latin typeface="Times New Roman" pitchFamily="18" charset="0"/>
                <a:cs typeface="Times New Roman" pitchFamily="18" charset="0"/>
              </a:rPr>
              <a:t>оберегом женского счастья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4" name="Рисунок 3" descr="«Куклы наших предков»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2285992"/>
            <a:ext cx="3712834" cy="425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Кукла ЗЕРНУШКА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Эта кукла имеет несколько названий: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Зернушка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Зерновушка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Крупеничка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Горошинка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Куклу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Зернушку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почитали за то,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что она «отвечала» 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 хороший урожай</a:t>
            </a:r>
          </a:p>
          <a:p>
            <a:endParaRPr lang="ru-RU" dirty="0"/>
          </a:p>
        </p:txBody>
      </p:sp>
      <p:pic>
        <p:nvPicPr>
          <p:cNvPr id="4" name="Рисунок 3" descr="ОБЕРЕЖНЫЕ КУКЛЫ НАШИХ ПРЕДКОВ.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929066"/>
            <a:ext cx="3301360" cy="24773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Кукла-колокольчик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Куклы Мастер-класс Оберег Кукла-колокольчик Мешковина Нитки Ткань фото 1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484784"/>
            <a:ext cx="4128492" cy="5019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395536" y="1185277"/>
            <a:ext cx="3888432" cy="5539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куколки три юбки.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человека тоже три царства: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едное, серебряное, золотое.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счастье складывается тоже из трех частей.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телу хорошо, душе радостно, дух спокоен, то человек вполне счастлив.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 куколка - веселая, задорная, приносит в дом радость и веселье. </a:t>
            </a:r>
            <a:r>
              <a:rPr kumimoji="0" lang="ru-RU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оберег хорошего настроения..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10969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кукла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Бессоница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или 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ПЕленашка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Защитить ребенка от злых духов и успокоить в колыбели была способна кукла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Бессоница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ЗАЧЕМ НАШИМ ПРЕДКАМ БЫЛИ НУЖНЫ КУКЛЫ?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2643182"/>
            <a:ext cx="7000924" cy="3570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КУКЛА МОСКОВКА </a:t>
            </a:r>
            <a:b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Другое название куклы 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“Седьмая Я”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(семья).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Она 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Берегиня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Кукла имеет шесть детей,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привязанных к поясу или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прикрученных поясом.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Это кукла – символ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материнской заботы 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любви</a:t>
            </a:r>
          </a:p>
        </p:txBody>
      </p:sp>
      <p:pic>
        <p:nvPicPr>
          <p:cNvPr id="4" name="Рисунок 3" descr="IMG 0933 225x300 Народные куклы наших предков (обережные, целительницы, помощницы)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57818" y="1500174"/>
            <a:ext cx="3153104" cy="449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Северная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берегиня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1.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Северная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берегиня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- это кукла-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оберег для дома. </a:t>
            </a:r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Считалось, </a:t>
            </a:r>
          </a:p>
          <a:p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что она приносит благополучие </a:t>
            </a:r>
          </a:p>
          <a:p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в дом и охраняет его покой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Её ставили в северный угол избы. </a:t>
            </a:r>
          </a:p>
          <a:p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Многослойность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этой куклы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указывала на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множество тел человека,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множество миров,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множество воплощений души.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Кукла распространена в 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северном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Прикамье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 </a:t>
            </a:r>
          </a:p>
          <a:p>
            <a:endParaRPr lang="ru-RU" dirty="0"/>
          </a:p>
        </p:txBody>
      </p:sp>
      <p:pic>
        <p:nvPicPr>
          <p:cNvPr id="4" name="Рисунок 3" descr="http://www.rukukla.ru/file/0001/09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857232"/>
            <a:ext cx="3208964" cy="5560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Технология изготовления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1. Для выполнения куклы берем 7-9 кусочков ткани разного цвета 9Х18 см.</a:t>
            </a:r>
          </a:p>
          <a:p>
            <a:endParaRPr lang="ru-RU" dirty="0"/>
          </a:p>
        </p:txBody>
      </p:sp>
      <p:pic>
        <p:nvPicPr>
          <p:cNvPr id="8" name="Рисунок 7" descr="http://www.rukukla.ru/file/0001/09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57422" y="3000372"/>
            <a:ext cx="4752975" cy="3509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3285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2.     На каждом кусочке ткани находим середину, заворачиваем к середине края и все складываем пополам.</a:t>
            </a:r>
            <a:endParaRPr lang="ru-RU" dirty="0"/>
          </a:p>
        </p:txBody>
      </p:sp>
      <p:pic>
        <p:nvPicPr>
          <p:cNvPr id="4" name="Рисунок 3" descr="http://www.rukukla.ru/file/0001/09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3071810"/>
            <a:ext cx="4848225" cy="345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3. 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Все полученные детали собираем вместе</a:t>
            </a:r>
          </a:p>
          <a:p>
            <a:endParaRPr lang="ru-RU" dirty="0"/>
          </a:p>
        </p:txBody>
      </p:sp>
      <p:pic>
        <p:nvPicPr>
          <p:cNvPr id="4" name="Рисунок 3" descr="http://www.rukukla.ru/file/0001/09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214554"/>
            <a:ext cx="707236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4. Складываем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все пополам</a:t>
            </a:r>
          </a:p>
        </p:txBody>
      </p:sp>
      <p:pic>
        <p:nvPicPr>
          <p:cNvPr id="4" name="Рисунок 3" descr="http://www.rukukla.ru/file/0001/091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428736"/>
            <a:ext cx="4040505" cy="4901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5.  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платка берем ткань 10Х10 см и находим середину по диагонали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 descr="http://www.rukukla.ru/file/0001/091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3071810"/>
            <a:ext cx="2381694" cy="238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www.rukukla.ru/file/0001/091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3071810"/>
            <a:ext cx="2341378" cy="237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6. На платке формируем руки куклы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pic>
        <p:nvPicPr>
          <p:cNvPr id="4" name="Рисунок 3" descr="http://www.rukukla.ru/file/0001/09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2214554"/>
            <a:ext cx="6643734" cy="421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7.Надеваем платок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 голову куклы и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закрепляем с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помощью ниток.</a:t>
            </a:r>
          </a:p>
        </p:txBody>
      </p:sp>
      <p:pic>
        <p:nvPicPr>
          <p:cNvPr id="4" name="Рисунок 3" descr="http://www.rukukla.ru/file/0001/092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3504" y="1357298"/>
            <a:ext cx="3296285" cy="519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8. Украшаем </a:t>
            </a:r>
          </a:p>
          <a:p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куклу лентой.</a:t>
            </a:r>
          </a:p>
          <a:p>
            <a:endParaRPr lang="ru-RU" dirty="0"/>
          </a:p>
        </p:txBody>
      </p:sp>
      <p:pic>
        <p:nvPicPr>
          <p:cNvPr id="6" name="Рисунок 5" descr="http://www.rukukla.ru/file/0001/092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1071546"/>
            <a:ext cx="4423410" cy="5560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Наша </a:t>
            </a:r>
            <a:r>
              <a:rPr lang="ru-RU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берегиня</a:t>
            </a:r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готова</a:t>
            </a:r>
          </a:p>
        </p:txBody>
      </p:sp>
      <p:pic>
        <p:nvPicPr>
          <p:cNvPr id="4" name="Содержимое 3" descr="http://www.rukukla.ru/file/0001/090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357298"/>
            <a:ext cx="764386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2071702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 надеюсь, что мне удалось донести до слушателей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2428868"/>
            <a:ext cx="8686800" cy="3651257"/>
          </a:xfrm>
        </p:spPr>
        <p:txBody>
          <a:bodyPr/>
          <a:lstStyle/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интерес к народному творчеству,</a:t>
            </a:r>
          </a:p>
          <a:p>
            <a:pPr lvl="0"/>
            <a:r>
              <a:rPr lang="ru-RU" dirty="0">
                <a:latin typeface="Times New Roman" pitchFamily="18" charset="0"/>
                <a:cs typeface="Times New Roman" pitchFamily="18" charset="0"/>
              </a:rPr>
              <a:t>бережное отношение к традициям народа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Тряпичная кукла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Кукла издревле сопровождала человека на протяжении всей его жизни: встречала новорожденного в колыбели, помогала в тяжелые времена, принимала на себя болезни, оберегала от злых сил.  </a:t>
            </a:r>
            <a:endParaRPr lang="ru-RU" b="1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Относиться к ней надо трепетно и с  любовью.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196</TotalTime>
  <Words>718</Words>
  <Application>Microsoft Office PowerPoint</Application>
  <PresentationFormat>Экран (4:3)</PresentationFormat>
  <Paragraphs>108</Paragraphs>
  <Slides>24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Franklin Gothic Book</vt:lpstr>
      <vt:lpstr>Franklin Gothic Medium</vt:lpstr>
      <vt:lpstr>Times New Roman</vt:lpstr>
      <vt:lpstr>Wingdings 2</vt:lpstr>
      <vt:lpstr>Трек</vt:lpstr>
      <vt:lpstr> Презентацию составила  учитель  начальных     классов  МКОУ лицей «11 г. Россоши  Курбатова Вера Леонидовна.</vt:lpstr>
      <vt:lpstr>Цель : выполнить куклу-оберег. </vt:lpstr>
      <vt:lpstr>Методы обучения: </vt:lpstr>
      <vt:lpstr>Оборудование: </vt:lpstr>
      <vt:lpstr>               Тряпичная кукла</vt:lpstr>
      <vt:lpstr>     Куклы …</vt:lpstr>
      <vt:lpstr> кукла – вестник добра</vt:lpstr>
      <vt:lpstr>Женское счастье</vt:lpstr>
      <vt:lpstr>  Кукла ЗЕРНУШКА</vt:lpstr>
      <vt:lpstr>              Кукла-колокольчик </vt:lpstr>
      <vt:lpstr>         кукла Бессоница или ПЕленашка</vt:lpstr>
      <vt:lpstr>          КУКЛА МОСКОВКА  </vt:lpstr>
      <vt:lpstr>Северная берегиня</vt:lpstr>
      <vt:lpstr>Технология изготовления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 Наша берегиня готова</vt:lpstr>
      <vt:lpstr>Я надеюсь, что мне удалось донести до слушателей </vt:lpstr>
      <vt:lpstr>Тряпичная кукла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Презентацию составила учительначальных классов МКОУ лицей «11 г. Россоши Курбатова Вера Леонидовна.</dc:title>
  <dc:creator>Домашний</dc:creator>
  <cp:lastModifiedBy>Руководитель</cp:lastModifiedBy>
  <cp:revision>27</cp:revision>
  <dcterms:created xsi:type="dcterms:W3CDTF">2015-02-04T19:47:25Z</dcterms:created>
  <dcterms:modified xsi:type="dcterms:W3CDTF">2024-09-25T14:26:00Z</dcterms:modified>
</cp:coreProperties>
</file>