
<file path=[Content_Types].xml><?xml version="1.0" encoding="utf-8"?>
<Types xmlns="http://schemas.openxmlformats.org/package/2006/content-types">
  <Default Extension="jpe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03" r:id="rId2"/>
    <p:sldId id="277" r:id="rId3"/>
    <p:sldId id="299" r:id="rId4"/>
    <p:sldId id="279" r:id="rId5"/>
    <p:sldId id="298" r:id="rId6"/>
    <p:sldId id="289" r:id="rId7"/>
    <p:sldId id="302" r:id="rId8"/>
    <p:sldId id="262" r:id="rId9"/>
    <p:sldId id="260" r:id="rId10"/>
    <p:sldId id="263" r:id="rId11"/>
    <p:sldId id="292" r:id="rId12"/>
    <p:sldId id="291" r:id="rId13"/>
    <p:sldId id="282" r:id="rId14"/>
    <p:sldId id="273" r:id="rId15"/>
    <p:sldId id="274" r:id="rId16"/>
    <p:sldId id="286" r:id="rId17"/>
    <p:sldId id="266" r:id="rId18"/>
    <p:sldId id="267" r:id="rId19"/>
    <p:sldId id="304" r:id="rId20"/>
    <p:sldId id="305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уководитель" initials="Р" lastIdx="1" clrIdx="0">
    <p:extLst>
      <p:ext uri="{19B8F6BF-5375-455C-9EA6-DF929625EA0E}">
        <p15:presenceInfo xmlns:p15="http://schemas.microsoft.com/office/powerpoint/2012/main" userId="Руководи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9" autoAdjust="0"/>
    <p:restoredTop sz="89427" autoAdjust="0"/>
  </p:normalViewPr>
  <p:slideViewPr>
    <p:cSldViewPr>
      <p:cViewPr varScale="1">
        <p:scale>
          <a:sx n="64" d="100"/>
          <a:sy n="64" d="100"/>
        </p:scale>
        <p:origin x="10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5T10:17:34.018" idx="1">
    <p:pos x="5760" y="297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06881-5549-4CB8-8064-BB763452E5F2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AD9CC-271D-4316-8EB4-000826056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7AD9CC-271D-4316-8EB4-0008260563C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46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AD9CC-271D-4316-8EB4-0008260563C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WordArt 18"/>
          <p:cNvSpPr>
            <a:spLocks noChangeArrowheads="1" noChangeShapeType="1" noTextEdit="1"/>
          </p:cNvSpPr>
          <p:nvPr/>
        </p:nvSpPr>
        <p:spPr bwMode="auto">
          <a:xfrm>
            <a:off x="827088" y="1196975"/>
            <a:ext cx="7993384" cy="1727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4108" name="WordArt 19"/>
          <p:cNvSpPr>
            <a:spLocks noChangeArrowheads="1" noChangeShapeType="1" noTextEdit="1"/>
          </p:cNvSpPr>
          <p:nvPr/>
        </p:nvSpPr>
        <p:spPr bwMode="auto">
          <a:xfrm>
            <a:off x="1331641" y="3141663"/>
            <a:ext cx="6769372" cy="16557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4CEBB8-B1C2-4A01-BC79-5B2E873D2A94}"/>
              </a:ext>
            </a:extLst>
          </p:cNvPr>
          <p:cNvSpPr txBox="1"/>
          <p:nvPr/>
        </p:nvSpPr>
        <p:spPr>
          <a:xfrm>
            <a:off x="0" y="260648"/>
            <a:ext cx="9143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>
                <a:solidFill>
                  <a:srgbClr val="002060"/>
                </a:solidFill>
              </a:rPr>
              <a:t>ВЕСНА в ТУНДРЕ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F8225A-B824-41B4-A032-5FDCEC032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452" y="1584087"/>
            <a:ext cx="5904656" cy="34837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6B9BBE-B498-28E7-5338-525CB5D0407C}"/>
              </a:ext>
            </a:extLst>
          </p:cNvPr>
          <p:cNvSpPr txBox="1"/>
          <p:nvPr/>
        </p:nvSpPr>
        <p:spPr>
          <a:xfrm>
            <a:off x="4283969" y="5661025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Составил старший воспитатель</a:t>
            </a:r>
          </a:p>
          <a:p>
            <a:r>
              <a:rPr lang="ru-RU" dirty="0" err="1"/>
              <a:t>Хатанзейская</a:t>
            </a:r>
            <a:r>
              <a:rPr lang="ru-RU" dirty="0"/>
              <a:t> Е.Э.</a:t>
            </a:r>
          </a:p>
          <a:p>
            <a:r>
              <a:rPr lang="ru-RU" dirty="0"/>
              <a:t>ГБДОУ НАО «Детский сад п. Хорей-Вер»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71472" y="0"/>
            <a:ext cx="785818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3244334"/>
            <a:ext cx="9661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endParaRPr lang="ru-RU" dirty="0">
              <a:latin typeface="AR BERKLEY" pitchFamily="2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AR BERKLEY" pitchFamily="2" charset="0"/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8FB857-DEB5-4AB1-96C4-A80BA52D0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4787661" cy="32424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0B462BB-CC23-4090-9CA5-A2710BC618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552" y="3092217"/>
            <a:ext cx="5705475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0CDD5E-688A-48EB-86F1-32E1AE7A1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5762"/>
            <a:ext cx="8928992" cy="60864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2C98A0-1D05-4220-A656-0106F79D4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1000"/>
            <a:ext cx="8856984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214942" y="0"/>
            <a:ext cx="39290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14282" y="0"/>
            <a:ext cx="892971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072066" y="246221"/>
            <a:ext cx="37862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967335"/>
            <a:ext cx="39290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285749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AR BERKLEY" pitchFamily="2" charset="0"/>
            </a:endParaRPr>
          </a:p>
          <a:p>
            <a:r>
              <a:rPr lang="ru-RU" sz="2400" b="1" dirty="0">
                <a:latin typeface="AR BERKLEY" pitchFamily="2" charset="0"/>
              </a:rPr>
              <a:t> 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3786190"/>
            <a:ext cx="4487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6535C8-F435-482E-A38E-A62DC8E920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46221"/>
            <a:ext cx="8715436" cy="63655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31F410-113D-492A-990B-6EC03269416E}"/>
              </a:ext>
            </a:extLst>
          </p:cNvPr>
          <p:cNvSpPr txBox="1"/>
          <p:nvPr/>
        </p:nvSpPr>
        <p:spPr>
          <a:xfrm>
            <a:off x="5580112" y="332656"/>
            <a:ext cx="3384375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9B2B2C-F7CC-48AC-9BCB-2FCF8424C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6632"/>
            <a:ext cx="5544616" cy="674136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A6527A3-F5FF-4438-8370-AB31192370FD}"/>
              </a:ext>
            </a:extLst>
          </p:cNvPr>
          <p:cNvSpPr txBox="1"/>
          <p:nvPr/>
        </p:nvSpPr>
        <p:spPr>
          <a:xfrm>
            <a:off x="3347864" y="548680"/>
            <a:ext cx="5616624" cy="37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264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648CFF-8750-4746-9809-E6E4A49CDABD}"/>
              </a:ext>
            </a:extLst>
          </p:cNvPr>
          <p:cNvSpPr txBox="1"/>
          <p:nvPr/>
        </p:nvSpPr>
        <p:spPr>
          <a:xfrm>
            <a:off x="251521" y="4005064"/>
            <a:ext cx="2880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B3C2A6-7B45-403A-AACC-536BEA234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09718"/>
            <a:ext cx="8784976" cy="56385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285728"/>
            <a:ext cx="2865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962EC9-BB69-4EA3-A6FC-C566D74DF5C5}"/>
              </a:ext>
            </a:extLst>
          </p:cNvPr>
          <p:cNvSpPr txBox="1"/>
          <p:nvPr/>
        </p:nvSpPr>
        <p:spPr>
          <a:xfrm>
            <a:off x="1187624" y="476673"/>
            <a:ext cx="7344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F82B81-E071-4EF2-8E21-72FA4838D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285750"/>
            <a:ext cx="7670800" cy="6286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4773" y="324433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                                     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3EBF49-A6A3-4FF7-9C91-553968808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24935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356" y="428604"/>
            <a:ext cx="27146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 BERKLEY" pitchFamily="2" charset="0"/>
              </a:rPr>
              <a:t>             </a:t>
            </a:r>
          </a:p>
          <a:p>
            <a:endParaRPr lang="ru-RU" sz="2800" b="1" dirty="0">
              <a:latin typeface="AR BERKLEY" pitchFamily="2" charset="0"/>
            </a:endParaRPr>
          </a:p>
          <a:p>
            <a:endParaRPr lang="ru-RU" sz="2800" b="1" dirty="0">
              <a:latin typeface="AR BERKLEY" pitchFamily="2" charset="0"/>
            </a:endParaRPr>
          </a:p>
          <a:p>
            <a:endParaRPr lang="ru-RU" sz="2800" b="1" dirty="0">
              <a:latin typeface="AR BERKLEY" pitchFamily="2" charset="0"/>
            </a:endParaRPr>
          </a:p>
          <a:p>
            <a:endParaRPr lang="ru-RU" sz="2800" b="1" dirty="0">
              <a:latin typeface="AR BERKLEY" pitchFamily="2" charset="0"/>
            </a:endParaRPr>
          </a:p>
          <a:p>
            <a:endParaRPr lang="ru-RU" sz="2800" b="1" dirty="0">
              <a:latin typeface="AR BERKLEY" pitchFamily="2" charset="0"/>
            </a:endParaRPr>
          </a:p>
          <a:p>
            <a:r>
              <a:rPr lang="ru-RU" sz="2800" b="1" dirty="0">
                <a:latin typeface="AR BERKLEY" pitchFamily="2" charset="0"/>
              </a:rPr>
              <a:t>           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285860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7599A1-A8AF-472B-B193-9D56E2F2CA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464"/>
            <a:ext cx="8784976" cy="610107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326739A-D666-421D-AE1F-ED32653894CA}"/>
              </a:ext>
            </a:extLst>
          </p:cNvPr>
          <p:cNvSpPr txBox="1"/>
          <p:nvPr/>
        </p:nvSpPr>
        <p:spPr>
          <a:xfrm>
            <a:off x="539552" y="332656"/>
            <a:ext cx="3816424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E54D96-3A29-4D10-AC49-C1DACD279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06489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28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857760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794" y="428604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 Тундра пробуждается от зимней спячки. Тает снег, бегут ручейки. Растительность освобождается от снега.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3244334"/>
            <a:ext cx="335758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r>
              <a:rPr lang="ru-RU" sz="2000" b="1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7645F2-66EC-4251-88C0-154CBBC75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38274"/>
            <a:ext cx="8856984" cy="523108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714666-8D51-4644-BD33-6E3967E177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4214842" cy="36229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FEB000-1688-5670-8839-AAF27AC85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580" y="2836760"/>
            <a:ext cx="5465420" cy="36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91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BC166B-42E5-485C-9877-8817801C6B41}"/>
              </a:ext>
            </a:extLst>
          </p:cNvPr>
          <p:cNvSpPr txBox="1"/>
          <p:nvPr/>
        </p:nvSpPr>
        <p:spPr>
          <a:xfrm>
            <a:off x="467544" y="332656"/>
            <a:ext cx="8136904" cy="1251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Суров климат тундры, и всё же здесь удивительно красивый, разнообразный и жизнестойкий растительный и животный мир.</a:t>
            </a:r>
            <a:endParaRPr lang="ru-RU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B001D7-B6C9-4402-B7BD-361160D7F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83896"/>
            <a:ext cx="8784976" cy="506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6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 rot="20088382">
            <a:off x="5143504" y="446483"/>
            <a:ext cx="4357718" cy="121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71472" y="291048"/>
            <a:ext cx="8572528" cy="518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414337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326" y="3137702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 BERKLEY" pitchFamily="2" charset="0"/>
              </a:rPr>
              <a:t>           </a:t>
            </a:r>
            <a:r>
              <a:rPr lang="ru-RU" sz="2000" b="1" dirty="0">
                <a:latin typeface="AR BERKLEY" pitchFamily="2" charset="0"/>
              </a:rPr>
              <a:t> 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6143644"/>
            <a:ext cx="789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C20041-6563-4FCC-9A3C-F7772871E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688"/>
            <a:ext cx="9144000" cy="55343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E4C8A2-6B63-4A6C-893D-18A8320D6AD7}"/>
              </a:ext>
            </a:extLst>
          </p:cNvPr>
          <p:cNvSpPr txBox="1"/>
          <p:nvPr/>
        </p:nvSpPr>
        <p:spPr>
          <a:xfrm>
            <a:off x="1763688" y="76402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Первые цветы. Река освободилась ото льда.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857760"/>
            <a:ext cx="2143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86116" y="485776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15074" y="4929198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3042" y="476672"/>
            <a:ext cx="703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1800" dirty="0">
                <a:solidFill>
                  <a:srgbClr val="00264E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СНЕГ и ЦВЕТЫ. Такое можно увидеть только весной.</a:t>
            </a:r>
            <a:endParaRPr lang="ru-RU" sz="24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A111D3-84DE-406E-ADDD-B4F3832CF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46004"/>
            <a:ext cx="8856984" cy="57513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1538" y="300037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</a:t>
            </a:r>
            <a:r>
              <a:rPr lang="ru-RU" b="1" dirty="0"/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01473" y="3244334"/>
            <a:ext cx="54996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571481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357694"/>
            <a:ext cx="59293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ru-RU" b="1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6380" y="6143644"/>
            <a:ext cx="275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03C4A7-5B14-47FF-9BA3-990402722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88640"/>
            <a:ext cx="8715436" cy="63243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492919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628" y="500063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857232"/>
            <a:ext cx="167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</a:t>
            </a:r>
            <a:r>
              <a:rPr lang="ru-RU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9322" y="857232"/>
            <a:ext cx="124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B2EB6F-ED0F-4587-BC40-BF00863C0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8563"/>
            <a:ext cx="8784976" cy="65208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FE1269-B2C4-46A8-BF0D-4BA327A6B0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856984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9256" y="3244334"/>
            <a:ext cx="21431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r>
              <a:rPr lang="ru-RU" b="1" dirty="0">
                <a:latin typeface="AR BERKLEY" pitchFamily="2" charset="0"/>
              </a:rPr>
              <a:t>          </a:t>
            </a: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endParaRPr lang="ru-RU" b="1" dirty="0">
              <a:latin typeface="AR BERKLEY" pitchFamily="2" charset="0"/>
            </a:endParaRPr>
          </a:p>
          <a:p>
            <a:r>
              <a:rPr lang="ru-RU" b="1" dirty="0">
                <a:latin typeface="AR BERKLEY" pitchFamily="2" charset="0"/>
              </a:rPr>
              <a:t>    </a:t>
            </a: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7E7D2B-5F00-4051-AEF9-85E9C89BE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856984" cy="632799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592933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57752" y="5857892"/>
            <a:ext cx="4575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5984" y="628652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84E89D-E7B7-4BF5-8480-83F745719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6778"/>
            <a:ext cx="8928992" cy="564444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1887</TotalTime>
  <Words>115</Words>
  <Application>Microsoft Office PowerPoint</Application>
  <PresentationFormat>Экран (4:3)</PresentationFormat>
  <Paragraphs>196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 BERKLEY</vt:lpstr>
      <vt:lpstr>Arial</vt:lpstr>
      <vt:lpstr>Book Antiqua</vt:lpstr>
      <vt:lpstr>Calibri</vt:lpstr>
      <vt:lpstr>Impact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LENOCHKA</dc:creator>
  <cp:lastModifiedBy>Руководитель</cp:lastModifiedBy>
  <cp:revision>146</cp:revision>
  <dcterms:created xsi:type="dcterms:W3CDTF">2018-09-14T19:41:26Z</dcterms:created>
  <dcterms:modified xsi:type="dcterms:W3CDTF">2024-04-03T07:52:02Z</dcterms:modified>
</cp:coreProperties>
</file>