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4" r:id="rId4"/>
    <p:sldId id="276" r:id="rId5"/>
    <p:sldId id="263" r:id="rId6"/>
    <p:sldId id="279" r:id="rId7"/>
    <p:sldId id="273" r:id="rId8"/>
    <p:sldId id="281" r:id="rId9"/>
    <p:sldId id="280" r:id="rId10"/>
    <p:sldId id="261" r:id="rId11"/>
    <p:sldId id="265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6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857224" y="500042"/>
            <a:ext cx="4143404" cy="37862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https://im0-tub-ru.yandex.net/i?id=ed05cc5c4d2d7421c637ce1f1e7dac91&amp;n=13&amp;exp=1"/>
          <p:cNvPicPr>
            <a:picLocks noChangeAspect="1" noChangeArrowheads="1"/>
          </p:cNvPicPr>
          <p:nvPr/>
        </p:nvPicPr>
        <p:blipFill>
          <a:blip r:embed="rId2"/>
          <a:srcRect l="48787" r="16295"/>
          <a:stretch>
            <a:fillRect/>
          </a:stretch>
        </p:blipFill>
        <p:spPr bwMode="auto">
          <a:xfrm>
            <a:off x="395536" y="534397"/>
            <a:ext cx="2466560" cy="403969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275856" y="567220"/>
            <a:ext cx="5295532" cy="4039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Дороги и реки, крик стаи гусиной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топот оленей, везущих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аргиш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-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мой ненецкий край, на груди у России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Полярной звездою ты ярко горишь! 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Явтысый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к НОД в подготовительной группе «Мой любимый поселок»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http://bump.ru/resources/000/000/000/001/917/1917387_1024x768.jpg"/>
          <p:cNvPicPr/>
          <p:nvPr/>
        </p:nvPicPr>
        <p:blipFill>
          <a:blip r:embed="rId3"/>
          <a:srcRect t="58388" b="27878"/>
          <a:stretch>
            <a:fillRect/>
          </a:stretch>
        </p:blipFill>
        <p:spPr bwMode="auto">
          <a:xfrm>
            <a:off x="857224" y="6143644"/>
            <a:ext cx="7380000" cy="40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3B5F16-1332-07BC-A4C0-943D757DBC24}"/>
              </a:ext>
            </a:extLst>
          </p:cNvPr>
          <p:cNvSpPr txBox="1"/>
          <p:nvPr/>
        </p:nvSpPr>
        <p:spPr>
          <a:xfrm>
            <a:off x="4572000" y="4941168"/>
            <a:ext cx="4064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Составил:</a:t>
            </a:r>
          </a:p>
          <a:p>
            <a:r>
              <a:rPr lang="ru-RU" dirty="0"/>
              <a:t>Старший воспитатель ГБДОУ НАО «Детский сад п. Хорей-Вер» </a:t>
            </a:r>
            <a:r>
              <a:rPr lang="ru-RU" dirty="0" err="1"/>
              <a:t>Хатанзейская</a:t>
            </a:r>
            <a:r>
              <a:rPr lang="ru-RU" dirty="0"/>
              <a:t> Е.Э.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ump.ru/resources/000/000/000/001/917/1917387_1024x768.jpg"/>
          <p:cNvPicPr/>
          <p:nvPr/>
        </p:nvPicPr>
        <p:blipFill>
          <a:blip r:embed="rId2"/>
          <a:srcRect t="58388" b="27878"/>
          <a:stretch>
            <a:fillRect/>
          </a:stretch>
        </p:blipFill>
        <p:spPr bwMode="auto">
          <a:xfrm>
            <a:off x="857224" y="6143644"/>
            <a:ext cx="7380000" cy="40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0"/>
            <a:ext cx="7603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Остановка «Памятники»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Расскажите, какие памятники есть в нашем посёлке?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500042"/>
            <a:ext cx="5451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9A2DCC-A8C1-A61B-AA3A-F183102D9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018342"/>
            <a:ext cx="7522876" cy="49945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62092" y="30777"/>
            <a:ext cx="83583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воинам - освободителям в годы войны, танкистам, солдатам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поселке помнят и чтят память погибших в ВОВ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57478">
            <a:off x="5960231" y="1186932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9" name="Рисунок 8" descr="http://bump.ru/resources/000/000/000/001/917/1917387_1024x768.jpg"/>
          <p:cNvPicPr/>
          <p:nvPr/>
        </p:nvPicPr>
        <p:blipFill>
          <a:blip r:embed="rId2"/>
          <a:srcRect t="58388" b="27878"/>
          <a:stretch>
            <a:fillRect/>
          </a:stretch>
        </p:blipFill>
        <p:spPr bwMode="auto">
          <a:xfrm>
            <a:off x="857224" y="6143644"/>
            <a:ext cx="7380000" cy="40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EC47B0-7BC1-4230-9891-099E9A1EFF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0" y="1239215"/>
            <a:ext cx="8358380" cy="489631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1822C1-5BF8-448E-B9D8-5971F9CCD1DE}"/>
              </a:ext>
            </a:extLst>
          </p:cNvPr>
          <p:cNvSpPr txBox="1"/>
          <p:nvPr/>
        </p:nvSpPr>
        <p:spPr>
          <a:xfrm>
            <a:off x="323528" y="11663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Остановка «Дома и постройки»</a:t>
            </a: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начну стихи читать, вам придётся продолжать.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AD1C1E-5F32-863B-5A49-BCAD8DAC2300}"/>
              </a:ext>
            </a:extLst>
          </p:cNvPr>
          <p:cNvSpPr txBox="1"/>
          <p:nvPr/>
        </p:nvSpPr>
        <p:spPr>
          <a:xfrm>
            <a:off x="539552" y="1124744"/>
            <a:ext cx="81369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 это за чудный дом? Сто детишек в доме том.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 детишкам очень рад, что же это?..(Детский сад)</a:t>
            </a: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нём есть картины удивительные, картины редкие и восхитительные.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 покупать их не позволят, не потому, что много стоят.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Ведь это клад страны моей, не магазин здесь, а …(Музей)</a:t>
            </a: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Здесь можно опустить письмо, отправить телеграмму.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телефону позвонить в командировку маме.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Ты можешь здесь купить конверт, послать посылку срочно.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Всем передать большой привет ведь это зданье …(Почта)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673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B01C51-DAEC-4AE7-B7E5-6D1ACE36C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39569" y="1734657"/>
            <a:ext cx="5136749" cy="422143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69A41F-EAB3-4D54-B4B5-9FDCE84A93BB}"/>
              </a:ext>
            </a:extLst>
          </p:cNvPr>
          <p:cNvSpPr txBox="1"/>
          <p:nvPr/>
        </p:nvSpPr>
        <p:spPr>
          <a:xfrm>
            <a:off x="2627784" y="1052736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01FFB0-4DE8-4067-9231-11169C4181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408" y="1253659"/>
            <a:ext cx="4453910" cy="513674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38BF1E-FAAD-1744-F041-6E1A93B99A36}"/>
              </a:ext>
            </a:extLst>
          </p:cNvPr>
          <p:cNvSpPr txBox="1"/>
          <p:nvPr/>
        </p:nvSpPr>
        <p:spPr>
          <a:xfrm>
            <a:off x="3707904" y="44425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Это наш музей.</a:t>
            </a:r>
          </a:p>
        </p:txBody>
      </p:sp>
    </p:spTree>
    <p:extLst>
      <p:ext uri="{BB962C8B-B14F-4D97-AF65-F5344CB8AC3E}">
        <p14:creationId xmlns:p14="http://schemas.microsoft.com/office/powerpoint/2010/main" val="1633717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11560" y="703908"/>
            <a:ext cx="7992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Остановка «Историческая».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Ребята, что бы вы могли рассказать о своём посёлке незнакомым людям?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Какие здания общего пользования есть у нас в поселке?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bump.ru/resources/000/000/000/001/917/1917387_1024x768.jpg"/>
          <p:cNvPicPr/>
          <p:nvPr/>
        </p:nvPicPr>
        <p:blipFill>
          <a:blip r:embed="rId2"/>
          <a:srcRect t="58388" b="27878"/>
          <a:stretch>
            <a:fillRect/>
          </a:stretch>
        </p:blipFill>
        <p:spPr bwMode="auto">
          <a:xfrm>
            <a:off x="857224" y="6143644"/>
            <a:ext cx="7380000" cy="40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57224" y="438529"/>
            <a:ext cx="7376799" cy="40846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77D711-227B-45B9-8E24-BE5E220F05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83335"/>
            <a:ext cx="5832648" cy="387075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48F434-574E-4CCF-B018-8010FDB13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9" y="1124744"/>
            <a:ext cx="8740842" cy="51125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C71A25-2138-4DF9-9B54-9A49F4C70D6E}"/>
              </a:ext>
            </a:extLst>
          </p:cNvPr>
          <p:cNvSpPr txBox="1"/>
          <p:nvPr/>
        </p:nvSpPr>
        <p:spPr>
          <a:xfrm>
            <a:off x="1979712" y="18864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Школа п. Хорей-Вер. Новое здание запущено в эксплуатацию в 2012 году</a:t>
            </a:r>
          </a:p>
        </p:txBody>
      </p:sp>
    </p:spTree>
    <p:extLst>
      <p:ext uri="{BB962C8B-B14F-4D97-AF65-F5344CB8AC3E}">
        <p14:creationId xmlns:p14="http://schemas.microsoft.com/office/powerpoint/2010/main" val="2417423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89CD05-446F-442F-A686-DE61A78F67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61048"/>
            <a:ext cx="4608512" cy="28803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E6EDE7-644B-47BE-A8DD-6F63E6ABC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48680"/>
            <a:ext cx="4392488" cy="316835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7CB184-E18E-43E8-AD0F-1AC654A21C5E}"/>
              </a:ext>
            </a:extLst>
          </p:cNvPr>
          <p:cNvSpPr txBox="1"/>
          <p:nvPr/>
        </p:nvSpPr>
        <p:spPr>
          <a:xfrm>
            <a:off x="1331640" y="1052736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Новый магазин и контора </a:t>
            </a:r>
            <a:r>
              <a:rPr lang="ru-RU" dirty="0" err="1"/>
              <a:t>рыбкоопа</a:t>
            </a:r>
            <a:r>
              <a:rPr lang="ru-RU" dirty="0"/>
              <a:t> </a:t>
            </a:r>
            <a:r>
              <a:rPr lang="ru-RU" dirty="0" err="1"/>
              <a:t>п.Хорей</a:t>
            </a:r>
            <a:r>
              <a:rPr lang="ru-RU" dirty="0"/>
              <a:t>-Вер. Дата строительства 2016-2017 </a:t>
            </a:r>
            <a:r>
              <a:rPr lang="ru-RU" dirty="0" err="1"/>
              <a:t>г.г</a:t>
            </a:r>
            <a:r>
              <a:rPr lang="ru-RU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7A3CA1-91A9-41AD-A2E2-D85BEBE22922}"/>
              </a:ext>
            </a:extLst>
          </p:cNvPr>
          <p:cNvSpPr txBox="1"/>
          <p:nvPr/>
        </p:nvSpPr>
        <p:spPr>
          <a:xfrm>
            <a:off x="5364088" y="537321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Старое здание магазина </a:t>
            </a:r>
            <a:r>
              <a:rPr lang="ru-RU" dirty="0" err="1"/>
              <a:t>п.Хорей</a:t>
            </a:r>
            <a:r>
              <a:rPr lang="ru-RU" dirty="0"/>
              <a:t>-Вер.</a:t>
            </a:r>
          </a:p>
        </p:txBody>
      </p:sp>
    </p:spTree>
    <p:extLst>
      <p:ext uri="{BB962C8B-B14F-4D97-AF65-F5344CB8AC3E}">
        <p14:creationId xmlns:p14="http://schemas.microsoft.com/office/powerpoint/2010/main" val="2807889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87624" y="485671"/>
            <a:ext cx="74888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/>
              <a:t>Ребята, а как называется наша речка? </a:t>
            </a:r>
            <a:r>
              <a:rPr lang="ru-RU" b="1" i="1" dirty="0"/>
              <a:t>(</a:t>
            </a:r>
            <a:r>
              <a:rPr lang="ru-RU" b="1" i="1" dirty="0" err="1"/>
              <a:t>Колва</a:t>
            </a:r>
            <a:r>
              <a:rPr lang="ru-RU" b="1" i="1" dirty="0"/>
              <a:t>)</a:t>
            </a:r>
          </a:p>
          <a:p>
            <a:r>
              <a:rPr lang="ru-RU" b="1" i="1" dirty="0"/>
              <a:t>- </a:t>
            </a:r>
            <a:r>
              <a:rPr lang="ru-RU" sz="2400" b="1" dirty="0"/>
              <a:t>Послушайте стихотворение, в котором  говорится о нашем поселке:</a:t>
            </a:r>
            <a:endParaRPr lang="ru-RU" sz="2400" b="1" i="1" dirty="0"/>
          </a:p>
          <a:p>
            <a:pPr algn="ctr"/>
            <a:r>
              <a:rPr lang="ru-RU" b="1" dirty="0"/>
              <a:t>Тихо дремлет речка </a:t>
            </a:r>
            <a:r>
              <a:rPr lang="ru-RU" b="1" dirty="0" err="1"/>
              <a:t>Колва</a:t>
            </a:r>
            <a:r>
              <a:rPr lang="ru-RU" b="1" dirty="0"/>
              <a:t>, Хорей-Веру шлёт привет. </a:t>
            </a:r>
          </a:p>
          <a:p>
            <a:pPr algn="ctr"/>
            <a:r>
              <a:rPr lang="ru-RU" b="1" dirty="0"/>
              <a:t>Есть в посёлке ясли, школа, Баня, почта, сельсовет.</a:t>
            </a:r>
          </a:p>
          <a:p>
            <a:pPr algn="ctr"/>
            <a:r>
              <a:rPr lang="ru-RU" b="1" dirty="0"/>
              <a:t>Развернет простор бескрайний тундра с ягелем в ночи,</a:t>
            </a:r>
          </a:p>
          <a:p>
            <a:pPr algn="ctr"/>
            <a:r>
              <a:rPr lang="ru-RU" b="1" dirty="0"/>
              <a:t>И олени утром ранним слышат, как журчат ручьи.   </a:t>
            </a:r>
          </a:p>
          <a:p>
            <a:pPr algn="ctr"/>
            <a:r>
              <a:rPr lang="ru-RU" b="1" dirty="0"/>
              <a:t>                    В. Бронников.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851" y="3276587"/>
            <a:ext cx="1408298" cy="30482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F0B595-E9F8-49DE-92D4-820197C72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71682"/>
            <a:ext cx="7344815" cy="35572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66782A-1F49-447A-BE50-C60C48C86F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1649"/>
          <a:stretch>
            <a:fillRect/>
          </a:stretch>
        </p:blipFill>
        <p:spPr>
          <a:xfrm>
            <a:off x="-33811" y="0"/>
            <a:ext cx="9163956" cy="674136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58363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D190124-11DC-4BFD-ADF8-1BA0201B6E4B}"/>
              </a:ext>
            </a:extLst>
          </p:cNvPr>
          <p:cNvSpPr txBox="1"/>
          <p:nvPr/>
        </p:nvSpPr>
        <p:spPr>
          <a:xfrm>
            <a:off x="5868144" y="16288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1D76E6-D0AF-427E-811D-6D467C935EF5}"/>
              </a:ext>
            </a:extLst>
          </p:cNvPr>
          <p:cNvSpPr txBox="1"/>
          <p:nvPr/>
        </p:nvSpPr>
        <p:spPr>
          <a:xfrm>
            <a:off x="467544" y="188640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Остановка «Символическая».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Ребята, знаете ли вы символы России? </a:t>
            </a:r>
            <a:r>
              <a:rPr lang="ru-RU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(герб, флаг, гимн)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2" name="Рисунок 1" descr="p.jpg">
            <a:extLst>
              <a:ext uri="{FF2B5EF4-FFF2-40B4-BE49-F238E27FC236}">
                <a16:creationId xmlns:a16="http://schemas.microsoft.com/office/drawing/2014/main" id="{04AF84EA-04CF-0C55-47FC-955A80039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40" y="2204864"/>
            <a:ext cx="4695816" cy="336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Государственная дума Федерального собрания Российской Федерации - The Free Online Dictionary and Encyclopedia (TFODE)">
            <a:extLst>
              <a:ext uri="{FF2B5EF4-FFF2-40B4-BE49-F238E27FC236}">
                <a16:creationId xmlns:a16="http://schemas.microsoft.com/office/drawing/2014/main" id="{DD0F0713-4E34-3B3A-48EC-63CA14B19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18" y="1998132"/>
            <a:ext cx="3842842" cy="455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478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207F238-E28B-1D2B-8946-2467668D3787}"/>
              </a:ext>
            </a:extLst>
          </p:cNvPr>
          <p:cNvPicPr/>
          <p:nvPr/>
        </p:nvPicPr>
        <p:blipFill rotWithShape="1">
          <a:blip r:embed="rId2"/>
          <a:srcRect l="38275" t="33080" r="51653" b="55113"/>
          <a:stretch/>
        </p:blipFill>
        <p:spPr bwMode="auto">
          <a:xfrm>
            <a:off x="107504" y="1704822"/>
            <a:ext cx="5328592" cy="3456384"/>
          </a:xfrm>
          <a:prstGeom prst="rect">
            <a:avLst/>
          </a:prstGeom>
          <a:ln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B8570D-1CC4-D7A0-76A4-1E5BE9032F2F}"/>
              </a:ext>
            </a:extLst>
          </p:cNvPr>
          <p:cNvPicPr/>
          <p:nvPr/>
        </p:nvPicPr>
        <p:blipFill rotWithShape="1">
          <a:blip r:embed="rId3"/>
          <a:srcRect l="37464" t="23095" r="51993" b="53351"/>
          <a:stretch/>
        </p:blipFill>
        <p:spPr bwMode="auto">
          <a:xfrm>
            <a:off x="5596105" y="1700808"/>
            <a:ext cx="3547895" cy="4248472"/>
          </a:xfrm>
          <a:prstGeom prst="rect">
            <a:avLst/>
          </a:prstGeom>
          <a:ln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132ADE-B4D2-4F27-8CD3-E98FF4AE0F4C}"/>
              </a:ext>
            </a:extLst>
          </p:cNvPr>
          <p:cNvSpPr txBox="1"/>
          <p:nvPr/>
        </p:nvSpPr>
        <p:spPr>
          <a:xfrm>
            <a:off x="611560" y="90872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Это  флаг и герб нашего п. Хорей-Вер</a:t>
            </a:r>
          </a:p>
        </p:txBody>
      </p:sp>
    </p:spTree>
    <p:extLst>
      <p:ext uri="{BB962C8B-B14F-4D97-AF65-F5344CB8AC3E}">
        <p14:creationId xmlns:p14="http://schemas.microsoft.com/office/powerpoint/2010/main" val="3591545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33C168-10C8-8D61-CE38-7D9E479B504A}"/>
              </a:ext>
            </a:extLst>
          </p:cNvPr>
          <p:cNvSpPr txBox="1"/>
          <p:nvPr/>
        </p:nvSpPr>
        <p:spPr>
          <a:xfrm>
            <a:off x="0" y="116633"/>
            <a:ext cx="8888854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вы знаете, что и у Ненецкого автономного округа и у нашего посёлка есть свой герб и флаг? Это символика НАО.</a:t>
            </a: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Посмотрите внимательно и скажите, что обозначают синий цвет? 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(небо и верность)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Белый цвет? (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символ чистоты, мудрости).</a:t>
            </a:r>
            <a:endParaRPr lang="ru-RU" sz="2400" b="1" dirty="0"/>
          </a:p>
        </p:txBody>
      </p:sp>
      <p:pic>
        <p:nvPicPr>
          <p:cNvPr id="4" name="Объект 8">
            <a:extLst>
              <a:ext uri="{FF2B5EF4-FFF2-40B4-BE49-F238E27FC236}">
                <a16:creationId xmlns:a16="http://schemas.microsoft.com/office/drawing/2014/main" id="{0877ED72-81AE-57FE-3122-E232E722B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76714"/>
            <a:ext cx="4633675" cy="4634943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488F5D-B51D-3496-092E-13917A741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3968" y="3441220"/>
            <a:ext cx="4762569" cy="283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16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445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LENOCHKA</dc:creator>
  <cp:lastModifiedBy>Руководитель</cp:lastModifiedBy>
  <cp:revision>66</cp:revision>
  <dcterms:created xsi:type="dcterms:W3CDTF">2019-12-01T14:50:08Z</dcterms:created>
  <dcterms:modified xsi:type="dcterms:W3CDTF">2024-10-03T11:55:46Z</dcterms:modified>
</cp:coreProperties>
</file>