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4">
  <p:sldMasterIdLst>
    <p:sldMasterId id="2147483660" r:id="rId1"/>
  </p:sldMasterIdLst>
  <p:sldIdLst>
    <p:sldId id="273" r:id="rId2"/>
    <p:sldId id="274" r:id="rId3"/>
    <p:sldId id="275" r:id="rId4"/>
    <p:sldId id="276" r:id="rId5"/>
    <p:sldId id="277" r:id="rId6"/>
    <p:sldId id="278" r:id="rId7"/>
    <p:sldId id="279" r:id="rId8"/>
    <p:sldId id="280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E2D2"/>
    <a:srgbClr val="F1F0E7"/>
    <a:srgbClr val="996633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432" autoAdjust="0"/>
    <p:restoredTop sz="94660"/>
  </p:normalViewPr>
  <p:slideViewPr>
    <p:cSldViewPr>
      <p:cViewPr varScale="1">
        <p:scale>
          <a:sx n="67" d="100"/>
          <a:sy n="67" d="100"/>
        </p:scale>
        <p:origin x="918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02215-4521-4A96-B6C2-1FAA7C0F14CE}" type="datetimeFigureOut">
              <a:rPr lang="ru-RU" smtClean="0"/>
              <a:pPr/>
              <a:t>02.04.2024</a:t>
            </a:fld>
            <a:endParaRPr lang="ru-RU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5D9C3-5007-470C-9D88-B7971A8CA24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02215-4521-4A96-B6C2-1FAA7C0F14CE}" type="datetimeFigureOut">
              <a:rPr lang="ru-RU" smtClean="0"/>
              <a:pPr/>
              <a:t>02.04.2024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5D9C3-5007-470C-9D88-B7971A8CA24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02215-4521-4A96-B6C2-1FAA7C0F14CE}" type="datetimeFigureOut">
              <a:rPr lang="ru-RU" smtClean="0"/>
              <a:pPr/>
              <a:t>02.04.2024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A25D9C3-5007-470C-9D88-B7971A8CA24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02215-4521-4A96-B6C2-1FAA7C0F14CE}" type="datetimeFigureOut">
              <a:rPr lang="ru-RU" smtClean="0"/>
              <a:pPr/>
              <a:t>02.04.2024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5D9C3-5007-470C-9D88-B7971A8CA24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02215-4521-4A96-B6C2-1FAA7C0F14CE}" type="datetimeFigureOut">
              <a:rPr lang="ru-RU" smtClean="0"/>
              <a:pPr/>
              <a:t>02.04.2024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5D9C3-5007-470C-9D88-B7971A8CA24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02215-4521-4A96-B6C2-1FAA7C0F14CE}" type="datetimeFigureOut">
              <a:rPr lang="ru-RU" smtClean="0"/>
              <a:pPr/>
              <a:t>02.04.2024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5D9C3-5007-470C-9D88-B7971A8CA24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02215-4521-4A96-B6C2-1FAA7C0F14CE}" type="datetimeFigureOut">
              <a:rPr lang="ru-RU" smtClean="0"/>
              <a:pPr/>
              <a:t>02.04.2024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5D9C3-5007-470C-9D88-B7971A8CA24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02215-4521-4A96-B6C2-1FAA7C0F14CE}" type="datetimeFigureOut">
              <a:rPr lang="ru-RU" smtClean="0"/>
              <a:pPr/>
              <a:t>02.04.2024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5D9C3-5007-470C-9D88-B7971A8CA24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dirty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02215-4521-4A96-B6C2-1FAA7C0F14CE}" type="datetimeFigureOut">
              <a:rPr lang="ru-RU" smtClean="0"/>
              <a:pPr/>
              <a:t>02.04.2024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5D9C3-5007-470C-9D88-B7971A8CA24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02215-4521-4A96-B6C2-1FAA7C0F14CE}" type="datetimeFigureOut">
              <a:rPr lang="ru-RU" smtClean="0"/>
              <a:pPr/>
              <a:t>02.04.2024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5D9C3-5007-470C-9D88-B7971A8CA24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02215-4521-4A96-B6C2-1FAA7C0F14CE}" type="datetimeFigureOut">
              <a:rPr lang="ru-RU" smtClean="0"/>
              <a:pPr/>
              <a:t>02.04.2024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5D9C3-5007-470C-9D88-B7971A8CA24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55000"/>
            <a:duotone>
              <a:schemeClr val="bg1">
                <a:shade val="3000"/>
                <a:satMod val="110000"/>
              </a:schemeClr>
              <a:schemeClr val="bg1">
                <a:tint val="60000"/>
                <a:satMod val="425000"/>
              </a:schemeClr>
            </a:duotone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34302215-4521-4A96-B6C2-1FAA7C0F14CE}" type="datetimeFigureOut">
              <a:rPr lang="ru-RU" smtClean="0"/>
              <a:pPr/>
              <a:t>02.04.2024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A25D9C3-5007-470C-9D88-B7971A8CA24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FE7B41-22E4-A2E7-B6FA-B820352EE2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274638"/>
            <a:ext cx="8435280" cy="2866330"/>
          </a:xfrm>
        </p:spPr>
        <p:txBody>
          <a:bodyPr>
            <a:noAutofit/>
          </a:bodyPr>
          <a:lstStyle/>
          <a:p>
            <a:r>
              <a:rPr lang="ru-RU" sz="4800" dirty="0">
                <a:solidFill>
                  <a:srgbClr val="FF0000"/>
                </a:solidFill>
              </a:rPr>
              <a:t>Знакомство с писателями и поэтами </a:t>
            </a:r>
            <a:br>
              <a:rPr lang="ru-RU" sz="4800" dirty="0">
                <a:solidFill>
                  <a:srgbClr val="FF0000"/>
                </a:solidFill>
              </a:rPr>
            </a:br>
            <a:r>
              <a:rPr lang="ru-RU" sz="4800" dirty="0">
                <a:solidFill>
                  <a:srgbClr val="FF0000"/>
                </a:solidFill>
              </a:rPr>
              <a:t>Ненецкого автономного округа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1BF1663-86FA-5218-F409-C0A6E153C2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1680" y="3429000"/>
            <a:ext cx="6635080" cy="144016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pic>
        <p:nvPicPr>
          <p:cNvPr id="4" name="Picture 4" descr="https://im0-tub-ru.yandex.net/i?id=60fa40d3b5afdde73ea9fed30b074c07-l&amp;n=13">
            <a:extLst>
              <a:ext uri="{FF2B5EF4-FFF2-40B4-BE49-F238E27FC236}">
                <a16:creationId xmlns:a16="http://schemas.microsoft.com/office/drawing/2014/main" id="{74AF624A-8F57-19E5-7576-D325468D36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3174107"/>
            <a:ext cx="6552727" cy="3652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39221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68D9828-4578-9716-A04C-2976754667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6" y="404664"/>
            <a:ext cx="8291264" cy="5904696"/>
          </a:xfrm>
        </p:spPr>
        <p:txBody>
          <a:bodyPr/>
          <a:lstStyle/>
          <a:p>
            <a:pPr marL="137160" indent="0">
              <a:buNone/>
            </a:pPr>
            <a:r>
              <a:rPr lang="ru-RU" b="1" i="1" dirty="0"/>
              <a:t>Анастасия Васильевна (библиотекарь):</a:t>
            </a:r>
          </a:p>
          <a:p>
            <a:pPr marL="137160" indent="0">
              <a:buNone/>
            </a:pPr>
            <a:r>
              <a:rPr lang="ru-RU" dirty="0"/>
              <a:t>- Добрый день, ребята! Я рада видеть вас у меня в гостях в нашей библиотеке. Посмотрите, как много здесь книг!</a:t>
            </a:r>
          </a:p>
          <a:p>
            <a:pPr marL="137160" indent="0">
              <a:buNone/>
            </a:pPr>
            <a:r>
              <a:rPr lang="ru-RU" dirty="0"/>
              <a:t>- Как называют людей, которые пишут для нас стихи, сказки, рассказы и многое другое? </a:t>
            </a:r>
            <a:r>
              <a:rPr lang="ru-RU" i="1" dirty="0"/>
              <a:t>(ответы детей).</a:t>
            </a:r>
          </a:p>
          <a:p>
            <a:pPr marL="137160" indent="0">
              <a:buNone/>
            </a:pPr>
            <a:r>
              <a:rPr lang="ru-RU" dirty="0"/>
              <a:t>- Сегодня я познакомлю вас с несколькими писателями и поэтами нашего родного края – Ненецкого автономного округа. Эти замечательные люди прославляли тундру, нашу природу, животных и людей, которые жили и трудились на благо и процветание нашего края.</a:t>
            </a:r>
          </a:p>
        </p:txBody>
      </p:sp>
    </p:spTree>
    <p:extLst>
      <p:ext uri="{BB962C8B-B14F-4D97-AF65-F5344CB8AC3E}">
        <p14:creationId xmlns:p14="http://schemas.microsoft.com/office/powerpoint/2010/main" val="34651521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8B396D-3E6E-5E2C-A902-14F4FB961C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66130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rgbClr val="FF0000"/>
                </a:solidFill>
              </a:rPr>
              <a:t>ПИЧКОВ АЛЕКСЕЙ ИЛЬИЧ </a:t>
            </a:r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44D47F37-B2CA-CCCC-78E4-DBA7B47CEB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67" y="1340769"/>
            <a:ext cx="3998749" cy="5526874"/>
          </a:xfr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AE0D22F-360C-0FEB-D747-C6727A9BC0E2}"/>
              </a:ext>
            </a:extLst>
          </p:cNvPr>
          <p:cNvSpPr txBox="1"/>
          <p:nvPr/>
        </p:nvSpPr>
        <p:spPr>
          <a:xfrm>
            <a:off x="3997582" y="1340768"/>
            <a:ext cx="5146417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11480">
              <a:spcBef>
                <a:spcPts val="0"/>
              </a:spcBef>
              <a:buNone/>
            </a:pPr>
            <a:r>
              <a:rPr lang="ru-RU" sz="2000" b="1" dirty="0"/>
              <a:t>Алексей Ильич </a:t>
            </a:r>
            <a:r>
              <a:rPr lang="ru-RU" sz="2000" b="1" dirty="0" err="1"/>
              <a:t>Пичков</a:t>
            </a:r>
            <a:r>
              <a:rPr lang="ru-RU" sz="2000" dirty="0"/>
              <a:t> (30.03.1934– 16.09.2006) – поэт, писатель, журналист – прожил долгую жизнь. Родившись в </a:t>
            </a:r>
            <a:r>
              <a:rPr lang="ru-RU" sz="2000" dirty="0" err="1"/>
              <a:t>Канинской</a:t>
            </a:r>
            <a:r>
              <a:rPr lang="ru-RU" sz="2000" dirty="0"/>
              <a:t> тундре в семье оленевода.</a:t>
            </a:r>
          </a:p>
          <a:p>
            <a:pPr indent="411480"/>
            <a:r>
              <a:rPr lang="ru-RU" sz="2000" dirty="0"/>
              <a:t>Алексей Ильич автор более десятка сборников стихов и двух повестей, он стал, воистину,  народным поэтом в Ненецком автономном округе, признанным классиком молодой ненецкой литературы. Герои А.И. </a:t>
            </a:r>
            <a:r>
              <a:rPr lang="ru-RU" sz="2000" dirty="0" err="1"/>
              <a:t>Пичкова</a:t>
            </a:r>
            <a:r>
              <a:rPr lang="ru-RU" sz="2000" dirty="0"/>
              <a:t> – родная тундра, оленеводы, рыбаки, охотники. Особое место в его творчестве занимают стихи и проза для детей.</a:t>
            </a:r>
          </a:p>
          <a:p>
            <a:pPr indent="411480"/>
            <a:r>
              <a:rPr lang="ru-RU" sz="2000" dirty="0"/>
              <a:t>Именем Алексея Ильича </a:t>
            </a:r>
            <a:r>
              <a:rPr lang="ru-RU" sz="2000" dirty="0" err="1"/>
              <a:t>Пичкова</a:t>
            </a:r>
            <a:r>
              <a:rPr lang="ru-RU" sz="2000" dirty="0"/>
              <a:t> названа Центральная библиотека </a:t>
            </a:r>
            <a:r>
              <a:rPr lang="ru-RU" sz="2000" dirty="0" err="1"/>
              <a:t>г.Нарьян</a:t>
            </a:r>
            <a:r>
              <a:rPr lang="ru-RU" sz="2000" dirty="0"/>
              <a:t>-Мара.</a:t>
            </a:r>
          </a:p>
          <a:p>
            <a:pPr indent="411480"/>
            <a:endParaRPr lang="ru-RU" sz="1800" dirty="0"/>
          </a:p>
          <a:p>
            <a:pPr indent="411480">
              <a:spcBef>
                <a:spcPts val="0"/>
              </a:spcBef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51775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F20E0D-4A7B-3338-DA3D-23199529A9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solidFill>
                  <a:srgbClr val="FF0000"/>
                </a:solidFill>
              </a:rPr>
              <a:t>КАНЮКОВ АЛЕКСАНДР ФЕДОРОВИЧ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6911EC28-7AEB-CF72-2112-0F0AD5C15C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10341"/>
            <a:ext cx="3554908" cy="5321366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CA5C39C-0507-67D7-805D-3136EEB831C3}"/>
              </a:ext>
            </a:extLst>
          </p:cNvPr>
          <p:cNvSpPr txBox="1"/>
          <p:nvPr/>
        </p:nvSpPr>
        <p:spPr>
          <a:xfrm>
            <a:off x="3635896" y="1510341"/>
            <a:ext cx="5508104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11480" algn="just">
              <a:spcBef>
                <a:spcPts val="0"/>
              </a:spcBef>
              <a:buNone/>
            </a:pPr>
            <a:r>
              <a:rPr lang="ru-RU" sz="2000" dirty="0"/>
              <a:t>Канюков А.Ф. - ненецкий писатель. Родился 20 мая 1932 года в семье оленевода  на полуострове Канин Ненецкого автономного округа. </a:t>
            </a:r>
          </a:p>
          <a:p>
            <a:pPr indent="411480" algn="just">
              <a:spcBef>
                <a:spcPts val="0"/>
              </a:spcBef>
              <a:buNone/>
            </a:pPr>
            <a:r>
              <a:rPr lang="ru-RU" sz="2000" dirty="0"/>
              <a:t>Закончил педагогическое училище в г. Нарьян–Маре. </a:t>
            </a:r>
          </a:p>
          <a:p>
            <a:pPr indent="411480" algn="just">
              <a:spcBef>
                <a:spcPts val="0"/>
              </a:spcBef>
              <a:buNone/>
            </a:pPr>
            <a:r>
              <a:rPr lang="ru-RU" sz="2000" dirty="0"/>
              <a:t>Его рассказы публикуют на страницах газет «Правда Севера», журналы «Коммунист», «Агитатор». Рассказ «Семка </a:t>
            </a:r>
            <a:r>
              <a:rPr lang="ru-RU" sz="2000" dirty="0" err="1"/>
              <a:t>Нюров</a:t>
            </a:r>
            <a:r>
              <a:rPr lang="ru-RU" sz="2000" dirty="0"/>
              <a:t>» был напечатан в газете «Правда».  </a:t>
            </a:r>
          </a:p>
          <a:p>
            <a:pPr indent="411480" algn="just">
              <a:spcBef>
                <a:spcPts val="0"/>
              </a:spcBef>
              <a:buNone/>
            </a:pPr>
            <a:r>
              <a:rPr lang="ru-RU" sz="2000" dirty="0"/>
              <a:t>В 1968 году Канюков был принят  в члены Союза писателей. В 1964 году Северо-Западное книжное издательство выпустило первый сборник « Мой </a:t>
            </a:r>
            <a:r>
              <a:rPr lang="ru-RU" sz="2000" dirty="0" err="1"/>
              <a:t>ясовей</a:t>
            </a:r>
            <a:r>
              <a:rPr lang="ru-RU" sz="2000" dirty="0"/>
              <a:t>», в 1966 году в Архангельске вышла повесть «</a:t>
            </a:r>
            <a:r>
              <a:rPr lang="ru-RU" sz="2000" dirty="0" err="1"/>
              <a:t>Нудяко</a:t>
            </a:r>
            <a:r>
              <a:rPr lang="ru-RU" sz="2000" dirty="0"/>
              <a:t>–сын </a:t>
            </a:r>
            <a:r>
              <a:rPr lang="ru-RU" sz="2000" dirty="0" err="1"/>
              <a:t>Валея</a:t>
            </a:r>
            <a:r>
              <a:rPr lang="ru-RU" sz="2000" dirty="0"/>
              <a:t>».</a:t>
            </a:r>
          </a:p>
        </p:txBody>
      </p:sp>
    </p:spTree>
    <p:extLst>
      <p:ext uri="{BB962C8B-B14F-4D97-AF65-F5344CB8AC3E}">
        <p14:creationId xmlns:p14="http://schemas.microsoft.com/office/powerpoint/2010/main" val="7219211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A329DFB-2A04-A605-2FF7-EF763366C2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solidFill>
                  <a:srgbClr val="FF0000"/>
                </a:solidFill>
              </a:rPr>
              <a:t>ЛЕДКОВ ВАСИЛИЙ НИКОЛАЕВИЧ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8AAF8E41-A2F6-FBC8-DB30-D54AB4E683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96752"/>
            <a:ext cx="9144000" cy="5661248"/>
          </a:xfrm>
        </p:spPr>
      </p:pic>
    </p:spTree>
    <p:extLst>
      <p:ext uri="{BB962C8B-B14F-4D97-AF65-F5344CB8AC3E}">
        <p14:creationId xmlns:p14="http://schemas.microsoft.com/office/powerpoint/2010/main" val="42543904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F87484-806F-71C0-3BFD-41B8B7F798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solidFill>
                  <a:srgbClr val="FF0000"/>
                </a:solidFill>
              </a:rPr>
              <a:t>ЯВТЫСЫЙ ПРОКОПИЙ АНДРЕЕВИЧ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ED6D93A4-9F42-0AFC-CFC3-DBE756DCE0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68" y="1422202"/>
            <a:ext cx="9095432" cy="5435798"/>
          </a:xfrm>
        </p:spPr>
      </p:pic>
    </p:spTree>
    <p:extLst>
      <p:ext uri="{BB962C8B-B14F-4D97-AF65-F5344CB8AC3E}">
        <p14:creationId xmlns:p14="http://schemas.microsoft.com/office/powerpoint/2010/main" val="25761078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E63CC3-5168-5995-07F8-F302C79713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solidFill>
                  <a:srgbClr val="FF0000"/>
                </a:solidFill>
              </a:rPr>
              <a:t>КОТКИН АЛЕКСЕЙ СТЕПАНОВИЧ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4512EB43-E866-AC0B-6F24-F5FB86409A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508" y="1417638"/>
            <a:ext cx="4057210" cy="5438854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7907A5F-6309-2D72-A867-156DD76862B7}"/>
              </a:ext>
            </a:extLst>
          </p:cNvPr>
          <p:cNvSpPr txBox="1"/>
          <p:nvPr/>
        </p:nvSpPr>
        <p:spPr>
          <a:xfrm>
            <a:off x="4043702" y="1628800"/>
            <a:ext cx="510029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Писатель, ветеран Великой Отечественной войны, родился 25 февраля 1926 года в деревне </a:t>
            </a:r>
            <a:r>
              <a:rPr lang="ru-RU" dirty="0" err="1"/>
              <a:t>Коткино</a:t>
            </a:r>
            <a:r>
              <a:rPr lang="ru-RU" dirty="0"/>
              <a:t> Ненецкого автономного округа в семье обрусевшего ненца. Участвовал в боях против </a:t>
            </a:r>
            <a:r>
              <a:rPr lang="ru-RU" dirty="0" err="1"/>
              <a:t>немецко</a:t>
            </a:r>
            <a:r>
              <a:rPr lang="ru-RU" dirty="0"/>
              <a:t>– фашистских захватчиков. Награжден орденом Славы 3- ей степени, медалями « За отвагу»…</a:t>
            </a:r>
          </a:p>
          <a:p>
            <a:r>
              <a:rPr lang="ru-RU" dirty="0"/>
              <a:t>В 1966 вышла первая книга писателя для детей « Антошка». В1974 была опубликована первая книга романа «Красная ласточка». Спустя 3 года увидела свет детская повесть Коткина «Заповедное озеро». </a:t>
            </a:r>
          </a:p>
          <a:p>
            <a:r>
              <a:rPr lang="ru-RU" dirty="0"/>
              <a:t>Коткин А.С. Автор очень многих детских рассказов. Также он писал повести.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900389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CC65F875-14E5-85CF-B999-B6C909846F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260648"/>
            <a:ext cx="8363272" cy="6048712"/>
          </a:xfrm>
        </p:spPr>
        <p:txBody>
          <a:bodyPr/>
          <a:lstStyle/>
          <a:p>
            <a:pPr marL="137160" indent="0">
              <a:buNone/>
            </a:pPr>
            <a:r>
              <a:rPr lang="ru-RU" b="1" i="1" dirty="0"/>
              <a:t>Анастасия Васильевна (библиотекарь):</a:t>
            </a:r>
          </a:p>
          <a:p>
            <a:pPr marL="137160" indent="0">
              <a:buNone/>
            </a:pPr>
            <a:r>
              <a:rPr lang="ru-RU" dirty="0"/>
              <a:t>- Вот , ребята, вы познакомились с писателями и поэтами Ненецкого автономного округа. Это очень талантливые люди. Их творчество знают во всей России. Чтобы быть истинными патриотами своей Отчизны, вы должны знать поэтов и писателей, которые входят в литературное наследие и России и нашей Малой Родины.</a:t>
            </a:r>
          </a:p>
          <a:p>
            <a:pPr marL="137160" indent="0">
              <a:buNone/>
            </a:pPr>
            <a:r>
              <a:rPr lang="ru-RU" dirty="0"/>
              <a:t>- Сейчас можете подойти и рассмотреть на полках их книги.</a:t>
            </a:r>
          </a:p>
        </p:txBody>
      </p:sp>
    </p:spTree>
    <p:extLst>
      <p:ext uri="{BB962C8B-B14F-4D97-AF65-F5344CB8AC3E}">
        <p14:creationId xmlns:p14="http://schemas.microsoft.com/office/powerpoint/2010/main" val="212665146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961</TotalTime>
  <Words>475</Words>
  <Application>Microsoft Office PowerPoint</Application>
  <PresentationFormat>Экран (4:3)</PresentationFormat>
  <Paragraphs>23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6" baseType="lpstr">
      <vt:lpstr>Arial</vt:lpstr>
      <vt:lpstr>Book Antiqua</vt:lpstr>
      <vt:lpstr>Lucida Sans</vt:lpstr>
      <vt:lpstr>Times New Roman</vt:lpstr>
      <vt:lpstr>Wingdings</vt:lpstr>
      <vt:lpstr>Wingdings 2</vt:lpstr>
      <vt:lpstr>Wingdings 3</vt:lpstr>
      <vt:lpstr>Апекс</vt:lpstr>
      <vt:lpstr>Знакомство с писателями и поэтами  Ненецкого автономного округа</vt:lpstr>
      <vt:lpstr>Презентация PowerPoint</vt:lpstr>
      <vt:lpstr>ПИЧКОВ АЛЕКСЕЙ ИЛЬИЧ </vt:lpstr>
      <vt:lpstr>КАНЮКОВ АЛЕКСАНДР ФЕДОРОВИЧ</vt:lpstr>
      <vt:lpstr>ЛЕДКОВ ВАСИЛИЙ НИКОЛАЕВИЧ</vt:lpstr>
      <vt:lpstr>ЯВТЫСЫЙ ПРОКОПИЙ АНДРЕЕВИЧ</vt:lpstr>
      <vt:lpstr>КОТКИН АЛЕКСЕЙ СТЕПАНОВИЧ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ASUS</dc:creator>
  <cp:lastModifiedBy>Руководитель</cp:lastModifiedBy>
  <cp:revision>52</cp:revision>
  <dcterms:created xsi:type="dcterms:W3CDTF">2019-01-27T08:58:22Z</dcterms:created>
  <dcterms:modified xsi:type="dcterms:W3CDTF">2024-04-02T11:58:33Z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752813</vt:lpwstr>
  </property>
  <property fmtid="{D5CDD505-2E9C-101B-9397-08002B2CF9AE}" pid="3" name="NXPowerLiteSettings">
    <vt:lpwstr>C7000400038000</vt:lpwstr>
  </property>
  <property fmtid="{D5CDD505-2E9C-101B-9397-08002B2CF9AE}" pid="4" name="NXPowerLiteVersion">
    <vt:lpwstr>S9.0.1</vt:lpwstr>
  </property>
</Properties>
</file>