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2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849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829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481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6247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462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00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820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107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31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180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83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85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327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9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00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9075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638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D8BC7E5-636B-421B-86EA-F5B87D1756B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3D5753F-383F-4A83-9839-3968F61CA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11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A4AE05-D736-467D-A5CE-6DDA597ED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61347C-9455-47B2-BD74-DD5EDBD5D5CC}"/>
              </a:ext>
            </a:extLst>
          </p:cNvPr>
          <p:cNvSpPr txBox="1"/>
          <p:nvPr/>
        </p:nvSpPr>
        <p:spPr>
          <a:xfrm>
            <a:off x="8060787" y="1012874"/>
            <a:ext cx="374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</a:rPr>
              <a:t>Подготовил фотоотчёт 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Воспитатель </a:t>
            </a:r>
            <a:r>
              <a:rPr lang="ru-RU" sz="2000" b="1" i="1" u="sng" dirty="0" err="1">
                <a:solidFill>
                  <a:srgbClr val="002060"/>
                </a:solidFill>
              </a:rPr>
              <a:t>Захарко</a:t>
            </a:r>
            <a:r>
              <a:rPr lang="ru-RU" sz="2000" b="1" i="1" u="sng" dirty="0">
                <a:solidFill>
                  <a:srgbClr val="002060"/>
                </a:solidFill>
              </a:rPr>
              <a:t> А.В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97AD2D-DDB3-49A1-A39F-770D220A37F9}"/>
              </a:ext>
            </a:extLst>
          </p:cNvPr>
          <p:cNvSpPr txBox="1"/>
          <p:nvPr/>
        </p:nvSpPr>
        <p:spPr>
          <a:xfrm>
            <a:off x="3756074" y="6274191"/>
            <a:ext cx="384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              12ноября 2021</a:t>
            </a:r>
          </a:p>
        </p:txBody>
      </p:sp>
    </p:spTree>
    <p:extLst>
      <p:ext uri="{BB962C8B-B14F-4D97-AF65-F5344CB8AC3E}">
        <p14:creationId xmlns:p14="http://schemas.microsoft.com/office/powerpoint/2010/main" val="380239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C90135-213F-40A1-975E-1044CB038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162" y="1156295"/>
            <a:ext cx="6042074" cy="45315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F30E96-BF55-4198-87C3-943A3C92C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93153" y="-68637"/>
            <a:ext cx="3207437" cy="37878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1EEFE5-0033-4A87-88BC-594123648E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7" t="25809" r="22893"/>
          <a:stretch/>
        </p:blipFill>
        <p:spPr>
          <a:xfrm rot="5400000">
            <a:off x="7579851" y="2056521"/>
            <a:ext cx="2693960" cy="609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59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ABD4E8-16F4-4540-B365-7939D3692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09" y="775855"/>
            <a:ext cx="3793589" cy="46274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AF27162-9D07-4CCF-B27F-7775E4060A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7" r="17518"/>
          <a:stretch/>
        </p:blipFill>
        <p:spPr>
          <a:xfrm rot="5400000">
            <a:off x="8119099" y="1290217"/>
            <a:ext cx="4322618" cy="39034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A8509F-FE99-4E8E-8A61-C98E14748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79086" y="1368231"/>
            <a:ext cx="6020971" cy="390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53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78BBC3B-80C6-4B00-A8F2-A3E08B046A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5979" y="729196"/>
            <a:ext cx="6358600" cy="5097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E02298-63BB-48E1-8647-1EB078A88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13558" y="382907"/>
            <a:ext cx="5876781" cy="551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5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C7DCAB3-4C5B-4D9D-9928-AA8C9ED50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7635" y="172236"/>
            <a:ext cx="3614737" cy="423847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D6E14D-DF79-45AC-9EA9-0FCD0F11A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46687" y="383890"/>
            <a:ext cx="3614738" cy="38151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083DCB-9B02-4D5E-AD13-6FBDA4D61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412" y="2607639"/>
            <a:ext cx="3081889" cy="379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33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D232508-2954-4AF1-B06F-AB7171840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956" y="917751"/>
            <a:ext cx="5573532" cy="412648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C6B434-D138-4387-81DE-CC5C144FC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0223" y="1293180"/>
            <a:ext cx="5826745" cy="466984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63773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8E5813A-291C-4094-9F41-74DFC9226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1041" y="1724486"/>
            <a:ext cx="6305050" cy="340902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D2EAA1-0ABA-4AD7-8AA3-50F754687B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" t="4031" r="2359" b="8718"/>
          <a:stretch/>
        </p:blipFill>
        <p:spPr>
          <a:xfrm>
            <a:off x="7605934" y="276475"/>
            <a:ext cx="4421944" cy="63050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9386796-6297-420C-BFEC-0D177BBCE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276475"/>
            <a:ext cx="3718561" cy="6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40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909D09E-3C22-41AA-828F-6A83EC8F2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46380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95507A-9EDD-4A1D-ACA7-97963D7AC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90356" y="1535020"/>
            <a:ext cx="6105380" cy="32885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A0AFE9-DCAA-43A4-944A-F67C38CEB6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9" r="20535"/>
          <a:stretch/>
        </p:blipFill>
        <p:spPr>
          <a:xfrm>
            <a:off x="4068613" y="126609"/>
            <a:ext cx="3288562" cy="31159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DD0B4E-0D82-4886-9BD6-5E7FEC67E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60" y="126609"/>
            <a:ext cx="4392986" cy="62741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801033-D396-45B3-A527-05895C3678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9" r="20103" b="-2287"/>
          <a:stretch/>
        </p:blipFill>
        <p:spPr>
          <a:xfrm rot="5400000">
            <a:off x="3911934" y="3066433"/>
            <a:ext cx="3263706" cy="39888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36356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E2BDAAB-363F-42A9-86D7-272F263B3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60255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4C6F93-C8C5-41BE-8DDF-3278030ECF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0" r="4256" b="17641"/>
          <a:stretch/>
        </p:blipFill>
        <p:spPr>
          <a:xfrm rot="10800000">
            <a:off x="126609" y="154743"/>
            <a:ext cx="5205046" cy="65485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1D325D-3B85-48CA-8290-0E127B3B07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4" t="14359" r="6206"/>
          <a:stretch/>
        </p:blipFill>
        <p:spPr>
          <a:xfrm>
            <a:off x="5824027" y="1"/>
            <a:ext cx="4572006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389C66-5FDE-4E94-8BCA-B38E8E9D2C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5" t="22467" r="29846" b="11345"/>
          <a:stretch/>
        </p:blipFill>
        <p:spPr>
          <a:xfrm rot="5400000">
            <a:off x="7733716" y="2802988"/>
            <a:ext cx="3538023" cy="45720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4186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22C931D-F116-43DA-9B50-771B8ACE34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4051" y="431601"/>
            <a:ext cx="3283752" cy="271105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07CE3F-A52E-4C06-AED4-C3467C0F43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0" t="9231" r="8513" b="5846"/>
          <a:stretch/>
        </p:blipFill>
        <p:spPr>
          <a:xfrm>
            <a:off x="6703936" y="346364"/>
            <a:ext cx="5295766" cy="62654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09810F-EE53-4D75-B6DC-2A4A6530D2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-1178" r="17452"/>
          <a:stretch/>
        </p:blipFill>
        <p:spPr>
          <a:xfrm>
            <a:off x="3335264" y="145247"/>
            <a:ext cx="3090822" cy="3283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7B51C5-F4B3-4324-9D22-3277D0E4F9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" r="21231"/>
          <a:stretch/>
        </p:blipFill>
        <p:spPr>
          <a:xfrm rot="5400000">
            <a:off x="1565375" y="1863624"/>
            <a:ext cx="3380886" cy="651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79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1F0A33-70CF-4974-B61B-E363C75B33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34256" r="4206"/>
          <a:stretch/>
        </p:blipFill>
        <p:spPr>
          <a:xfrm>
            <a:off x="5669280" y="379828"/>
            <a:ext cx="6248161" cy="57466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FEB8F6D8-29ED-4D5D-8159-EBD24E76C7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5" y="531055"/>
            <a:ext cx="5138542" cy="5595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75480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61A747-E0EA-4864-85A1-9EAF2E2414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28" y="126609"/>
            <a:ext cx="11310424" cy="6457071"/>
          </a:xfrm>
        </p:spPr>
      </p:pic>
    </p:spTree>
    <p:extLst>
      <p:ext uri="{BB962C8B-B14F-4D97-AF65-F5344CB8AC3E}">
        <p14:creationId xmlns:p14="http://schemas.microsoft.com/office/powerpoint/2010/main" val="1778472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97D87F-1F70-41F1-81B5-DBD5F1A4B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8" r="8836" b="8058"/>
          <a:stretch/>
        </p:blipFill>
        <p:spPr>
          <a:xfrm>
            <a:off x="192282" y="174284"/>
            <a:ext cx="6729021" cy="54668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36F1C9-245A-4B63-9887-0BF5C8B6F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378" y="1447408"/>
            <a:ext cx="4642340" cy="519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78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72</TotalTime>
  <Words>10</Words>
  <Application>Microsoft Office PowerPoint</Application>
  <PresentationFormat>Широкоэкранный</PresentationFormat>
  <Paragraphs>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Алиса Рочева</dc:creator>
  <cp:lastModifiedBy>Руководитель</cp:lastModifiedBy>
  <cp:revision>3</cp:revision>
  <dcterms:created xsi:type="dcterms:W3CDTF">2021-11-19T21:30:36Z</dcterms:created>
  <dcterms:modified xsi:type="dcterms:W3CDTF">2021-12-03T10:10:09Z</dcterms:modified>
</cp:coreProperties>
</file>