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8" r:id="rId4"/>
    <p:sldId id="279" r:id="rId5"/>
    <p:sldId id="280" r:id="rId6"/>
    <p:sldId id="289" r:id="rId7"/>
    <p:sldId id="257" r:id="rId8"/>
    <p:sldId id="259" r:id="rId9"/>
    <p:sldId id="263" r:id="rId10"/>
    <p:sldId id="282" r:id="rId11"/>
    <p:sldId id="268" r:id="rId12"/>
    <p:sldId id="266" r:id="rId13"/>
    <p:sldId id="272" r:id="rId14"/>
    <p:sldId id="274" r:id="rId15"/>
    <p:sldId id="273" r:id="rId16"/>
    <p:sldId id="291" r:id="rId17"/>
    <p:sldId id="260" r:id="rId18"/>
    <p:sldId id="295" r:id="rId19"/>
    <p:sldId id="296" r:id="rId20"/>
    <p:sldId id="262" r:id="rId21"/>
    <p:sldId id="292" r:id="rId22"/>
    <p:sldId id="290" r:id="rId23"/>
    <p:sldId id="294" r:id="rId24"/>
    <p:sldId id="293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1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13" Type="http://schemas.openxmlformats.org/officeDocument/2006/relationships/image" Target="../media/image70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12" Type="http://schemas.openxmlformats.org/officeDocument/2006/relationships/image" Target="../media/image69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Relationship Id="rId14" Type="http://schemas.openxmlformats.org/officeDocument/2006/relationships/image" Target="../media/image7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10" Type="http://schemas.openxmlformats.org/officeDocument/2006/relationships/image" Target="../media/image80.jpeg"/><Relationship Id="rId4" Type="http://schemas.openxmlformats.org/officeDocument/2006/relationships/image" Target="../media/image74.jpeg"/><Relationship Id="rId9" Type="http://schemas.openxmlformats.org/officeDocument/2006/relationships/image" Target="../media/image7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jarkova.nios.ru/sites/default/files/s_jubileem_detskij_sa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LENOCHKA\Desktop\ФОТО 60\DSCN17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803775" cy="30813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3" name="Picture 3" descr="C:\Users\LENOCHKA\Desktop\ФОТО 60\DSCN17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643314"/>
            <a:ext cx="4691063" cy="2925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214942" y="0"/>
            <a:ext cx="392905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14282" y="0"/>
            <a:ext cx="8929718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5072066" y="0"/>
            <a:ext cx="378621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44444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44444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44444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44444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Музыкальные занятия любят малыши.</a:t>
            </a:r>
            <a:endParaRPr kumimoji="0" lang="ru-RU" sz="1600" b="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Здесь танцуют, развлекаются и играют от души.</a:t>
            </a:r>
            <a:endParaRPr kumimoji="0" lang="ru-RU" sz="1600" b="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967335"/>
            <a:ext cx="392909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Times New Roman" pitchFamily="18" charset="0"/>
              </a:rPr>
              <a:t>Композиторов различных изучают дети тут. Вместе с песней, вместе с пляской, вместе с музыкой растут.</a:t>
            </a:r>
            <a:endParaRPr lang="ru-RU" dirty="0"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2857496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AR BERKLEY" pitchFamily="2" charset="0"/>
            </a:endParaRPr>
          </a:p>
          <a:p>
            <a:r>
              <a:rPr lang="en-US" sz="2400" b="1" dirty="0">
                <a:latin typeface="AR BERKLEY" pitchFamily="2" charset="0"/>
              </a:rPr>
              <a:t>1975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3786190"/>
            <a:ext cx="448731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/>
              <a:t>Лаптандер</a:t>
            </a:r>
            <a:r>
              <a:rPr lang="ru-RU" sz="2000" b="1" dirty="0"/>
              <a:t> Маргарита Андреевна</a:t>
            </a:r>
          </a:p>
          <a:p>
            <a:r>
              <a:rPr lang="ru-RU" b="1" dirty="0"/>
              <a:t>Муз. руководитель (</a:t>
            </a:r>
            <a:r>
              <a:rPr lang="ru-RU" b="1" dirty="0" err="1"/>
              <a:t>фортопьяно</a:t>
            </a:r>
            <a:r>
              <a:rPr lang="ru-RU" b="1" dirty="0"/>
              <a:t>, баян)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LENOCHKA\Desktop\ФОТО 60\DSCN17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643314"/>
            <a:ext cx="3772631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6" name="Picture 4" descr="C:\Users\LENOCHKA\Desktop\ФОТО 60\DSCN17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4529137" cy="3024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7" name="Picture 5" descr="C:\Users\LENOCHKA\Desktop\ФОТО 60\DSCN17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643314"/>
            <a:ext cx="3571792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8" name="Picture 6" descr="C:\Users\LENOCHKA\Desktop\ФОТО 60\DSCN17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714356"/>
            <a:ext cx="384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LENOCHKA\Desktop\ФОТО 60\DSCN17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4629150" cy="2974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06" name="Picture 2" descr="C:\Users\LENOCHKA\Desktop\ФОТО 60\DSCN17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1942"/>
            <a:ext cx="4033319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07" name="Picture 3" descr="C:\Users\LENOCHKA\Desktop\ФОТО 60\DSCN17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857232"/>
            <a:ext cx="3400613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08" name="Picture 4" descr="C:\Users\LENOCHKA\Desktop\ФОТО 60\DSCN17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643314"/>
            <a:ext cx="3903903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714752"/>
            <a:ext cx="3727662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000108"/>
            <a:ext cx="4264025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00438"/>
            <a:ext cx="3883025" cy="2438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000108"/>
            <a:ext cx="3767137" cy="2266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214678" y="500042"/>
            <a:ext cx="2563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1980-1990 годы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286124"/>
            <a:ext cx="5216332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28604"/>
            <a:ext cx="4195037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27E1D0-A015-4FAC-953F-BABC220A1235}"/>
              </a:ext>
            </a:extLst>
          </p:cNvPr>
          <p:cNvSpPr txBox="1"/>
          <p:nvPr/>
        </p:nvSpPr>
        <p:spPr>
          <a:xfrm>
            <a:off x="6588224" y="1844824"/>
            <a:ext cx="1900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1985 – 1987 годы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663947"/>
            <a:ext cx="3557587" cy="2419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30353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2534" y="188640"/>
            <a:ext cx="3667125" cy="2265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357562"/>
            <a:ext cx="4041775" cy="2792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276EF9-430C-42D2-A152-60D78FFA777E}"/>
              </a:ext>
            </a:extLst>
          </p:cNvPr>
          <p:cNvSpPr txBox="1"/>
          <p:nvPr/>
        </p:nvSpPr>
        <p:spPr>
          <a:xfrm>
            <a:off x="5508105" y="594928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 1990 по 200 годы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Новая папка (2)\наша группа\фото\20160601_104755.jpg"/>
          <p:cNvPicPr>
            <a:picLocks noChangeAspect="1" noChangeArrowheads="1"/>
          </p:cNvPicPr>
          <p:nvPr/>
        </p:nvPicPr>
        <p:blipFill>
          <a:blip r:embed="rId2" cstate="print"/>
          <a:srcRect l="3188" t="11339" r="17082" b="26294"/>
          <a:stretch>
            <a:fillRect/>
          </a:stretch>
        </p:blipFill>
        <p:spPr bwMode="auto">
          <a:xfrm>
            <a:off x="3071802" y="2357430"/>
            <a:ext cx="3571900" cy="1571636"/>
          </a:xfrm>
          <a:prstGeom prst="rect">
            <a:avLst/>
          </a:prstGeom>
          <a:noFill/>
        </p:spPr>
      </p:pic>
      <p:pic>
        <p:nvPicPr>
          <p:cNvPr id="2052" name="Picture 4" descr="H:\100LGDSC\CAM032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2092" y="214290"/>
            <a:ext cx="2951081" cy="2062582"/>
          </a:xfrm>
          <a:prstGeom prst="rect">
            <a:avLst/>
          </a:prstGeom>
          <a:noFill/>
        </p:spPr>
      </p:pic>
      <p:pic>
        <p:nvPicPr>
          <p:cNvPr id="2053" name="Picture 5" descr="H:\100LGDSC\CAM03259.jpg"/>
          <p:cNvPicPr>
            <a:picLocks noChangeAspect="1" noChangeArrowheads="1"/>
          </p:cNvPicPr>
          <p:nvPr/>
        </p:nvPicPr>
        <p:blipFill>
          <a:blip r:embed="rId4" cstate="print"/>
          <a:srcRect t="19843" r="44722" b="14956"/>
          <a:stretch>
            <a:fillRect/>
          </a:stretch>
        </p:blipFill>
        <p:spPr bwMode="auto">
          <a:xfrm>
            <a:off x="7072329" y="2975713"/>
            <a:ext cx="1857356" cy="1643074"/>
          </a:xfrm>
          <a:prstGeom prst="rect">
            <a:avLst/>
          </a:prstGeom>
          <a:noFill/>
        </p:spPr>
      </p:pic>
      <p:pic>
        <p:nvPicPr>
          <p:cNvPr id="2054" name="Picture 6" descr="H:\100LGDSC\CAM04143.jpg"/>
          <p:cNvPicPr>
            <a:picLocks noChangeAspect="1" noChangeArrowheads="1"/>
          </p:cNvPicPr>
          <p:nvPr/>
        </p:nvPicPr>
        <p:blipFill>
          <a:blip r:embed="rId5" cstate="print"/>
          <a:srcRect b="17790"/>
          <a:stretch>
            <a:fillRect/>
          </a:stretch>
        </p:blipFill>
        <p:spPr bwMode="auto">
          <a:xfrm>
            <a:off x="452580" y="2636912"/>
            <a:ext cx="1890000" cy="2071702"/>
          </a:xfrm>
          <a:prstGeom prst="rect">
            <a:avLst/>
          </a:prstGeom>
          <a:noFill/>
        </p:spPr>
      </p:pic>
      <p:pic>
        <p:nvPicPr>
          <p:cNvPr id="2055" name="Picture 7" descr="H:\100LGDSC\CAM041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29" y="214290"/>
            <a:ext cx="1890000" cy="2520000"/>
          </a:xfrm>
          <a:prstGeom prst="rect">
            <a:avLst/>
          </a:prstGeom>
          <a:noFill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4143380"/>
            <a:ext cx="420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 descr="C:\Users\Admin\Desktop\Новая папка (4)\image-0-02-08-9b1f34e73d8fd128a1903e314075150e182c8ff099a276ab3a4e677a65ccc389-V.jpg"/>
          <p:cNvPicPr>
            <a:picLocks noChangeAspect="1" noChangeArrowheads="1"/>
          </p:cNvPicPr>
          <p:nvPr/>
        </p:nvPicPr>
        <p:blipFill>
          <a:blip r:embed="rId8"/>
          <a:srcRect l="15539" t="23958" b="42172"/>
          <a:stretch>
            <a:fillRect/>
          </a:stretch>
        </p:blipFill>
        <p:spPr bwMode="auto">
          <a:xfrm>
            <a:off x="357158" y="214290"/>
            <a:ext cx="3106307" cy="2214554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69CD37-CD05-4D79-8596-E502F552F990}"/>
              </a:ext>
            </a:extLst>
          </p:cNvPr>
          <p:cNvSpPr txBox="1"/>
          <p:nvPr/>
        </p:nvSpPr>
        <p:spPr>
          <a:xfrm>
            <a:off x="452581" y="5805264"/>
            <a:ext cx="189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2000-ые годы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100LGDSC\CAM03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050" y="274577"/>
            <a:ext cx="2400000" cy="1800000"/>
          </a:xfrm>
          <a:prstGeom prst="rect">
            <a:avLst/>
          </a:prstGeom>
          <a:noFill/>
        </p:spPr>
      </p:pic>
      <p:pic>
        <p:nvPicPr>
          <p:cNvPr id="3075" name="Picture 3" descr="H:\100LGDSC\CAM03996.jpg"/>
          <p:cNvPicPr>
            <a:picLocks noChangeAspect="1" noChangeArrowheads="1"/>
          </p:cNvPicPr>
          <p:nvPr/>
        </p:nvPicPr>
        <p:blipFill>
          <a:blip r:embed="rId3" cstate="print"/>
          <a:srcRect r="8576"/>
          <a:stretch>
            <a:fillRect/>
          </a:stretch>
        </p:blipFill>
        <p:spPr bwMode="auto">
          <a:xfrm>
            <a:off x="6643702" y="285728"/>
            <a:ext cx="2194167" cy="1800000"/>
          </a:xfrm>
          <a:prstGeom prst="rect">
            <a:avLst/>
          </a:prstGeom>
          <a:noFill/>
        </p:spPr>
      </p:pic>
      <p:pic>
        <p:nvPicPr>
          <p:cNvPr id="3078" name="Picture 6" descr="H:\100LGDSC\CAM04271.jpg"/>
          <p:cNvPicPr>
            <a:picLocks noChangeAspect="1" noChangeArrowheads="1"/>
          </p:cNvPicPr>
          <p:nvPr/>
        </p:nvPicPr>
        <p:blipFill>
          <a:blip r:embed="rId4" cstate="print"/>
          <a:srcRect l="10631" t="31183" r="6450"/>
          <a:stretch>
            <a:fillRect/>
          </a:stretch>
        </p:blipFill>
        <p:spPr bwMode="auto">
          <a:xfrm>
            <a:off x="3286116" y="357166"/>
            <a:ext cx="2786082" cy="1734182"/>
          </a:xfrm>
          <a:prstGeom prst="rect">
            <a:avLst/>
          </a:prstGeom>
          <a:noFill/>
        </p:spPr>
      </p:pic>
      <p:pic>
        <p:nvPicPr>
          <p:cNvPr id="3079" name="Picture 7" descr="H:\Новая папка (4)\IMG_20160923_162804.jpg"/>
          <p:cNvPicPr>
            <a:picLocks noChangeAspect="1" noChangeArrowheads="1"/>
          </p:cNvPicPr>
          <p:nvPr/>
        </p:nvPicPr>
        <p:blipFill>
          <a:blip r:embed="rId5" cstate="print"/>
          <a:srcRect l="6378" t="11339" r="10703"/>
          <a:stretch>
            <a:fillRect/>
          </a:stretch>
        </p:blipFill>
        <p:spPr bwMode="auto">
          <a:xfrm>
            <a:off x="5715008" y="2571744"/>
            <a:ext cx="2992773" cy="1800000"/>
          </a:xfrm>
          <a:prstGeom prst="rect">
            <a:avLst/>
          </a:prstGeom>
          <a:noFill/>
        </p:spPr>
      </p:pic>
      <p:pic>
        <p:nvPicPr>
          <p:cNvPr id="3080" name="Picture 8" descr="H:\Новая папка (4)\IMG_20161004_0955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4852140"/>
            <a:ext cx="3200000" cy="1800000"/>
          </a:xfrm>
          <a:prstGeom prst="rect">
            <a:avLst/>
          </a:prstGeom>
          <a:noFill/>
        </p:spPr>
      </p:pic>
      <p:pic>
        <p:nvPicPr>
          <p:cNvPr id="9" name="Picture 3" descr="C:\Users\Admin\Desktop\Новая папка (2)\наша группа\фото\20160601_100403.jpg"/>
          <p:cNvPicPr>
            <a:picLocks noChangeAspect="1" noChangeArrowheads="1"/>
          </p:cNvPicPr>
          <p:nvPr/>
        </p:nvPicPr>
        <p:blipFill>
          <a:blip r:embed="rId7" cstate="print"/>
          <a:srcRect l="5580" t="22323" r="5122"/>
          <a:stretch>
            <a:fillRect/>
          </a:stretch>
        </p:blipFill>
        <p:spPr bwMode="auto">
          <a:xfrm>
            <a:off x="500034" y="2428868"/>
            <a:ext cx="4572032" cy="2237076"/>
          </a:xfrm>
          <a:prstGeom prst="rect">
            <a:avLst/>
          </a:prstGeom>
          <a:noFill/>
        </p:spPr>
      </p:pic>
      <p:pic>
        <p:nvPicPr>
          <p:cNvPr id="10" name="Picture 3" descr="H:\100LGDSC\CAM0433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3648" y="4852140"/>
            <a:ext cx="2400000" cy="18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7DCEAA-BE44-40CE-ADC3-B743898EBC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40960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66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6C4632-8452-414D-A9CB-58CFE6C348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88" y="3778487"/>
            <a:ext cx="4091947" cy="306896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86FC8A-E9EB-422F-A44A-C9C9C6D643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913" y="3776318"/>
            <a:ext cx="3512442" cy="30689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DE4F79-FB4C-490D-B28A-3BAE636289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46673"/>
            <a:ext cx="2571750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293E2E9-B1CE-4283-8022-9DE8D2CB9D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46673"/>
            <a:ext cx="2571750" cy="3429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60A6BC0-0685-4DE6-B4E4-679F6B401F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94" y="171726"/>
            <a:ext cx="2571750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32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5710235" cy="39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00166" y="4857760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</a:t>
            </a:r>
          </a:p>
          <a:p>
            <a:endParaRPr lang="ru-RU" sz="2400" b="1" dirty="0"/>
          </a:p>
          <a:p>
            <a:r>
              <a:rPr lang="ru-RU" sz="2400" b="1" dirty="0"/>
              <a:t> Панькова (Безумова) </a:t>
            </a:r>
            <a:r>
              <a:rPr lang="ru-RU" sz="2400" b="1" dirty="0" err="1"/>
              <a:t>Лукия</a:t>
            </a:r>
            <a:r>
              <a:rPr lang="ru-RU" sz="2400" b="1" dirty="0"/>
              <a:t> Самуиловна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8794" y="928670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        </a:t>
            </a:r>
            <a:r>
              <a:rPr lang="ru-RU" sz="2400" b="1" dirty="0"/>
              <a:t>В 1958 году открыли ясли.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32384" b="20624"/>
          <a:stretch>
            <a:fillRect/>
          </a:stretch>
        </p:blipFill>
        <p:spPr bwMode="auto">
          <a:xfrm>
            <a:off x="2214546" y="2357430"/>
            <a:ext cx="115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6615" r="11805" b="16215"/>
          <a:stretch>
            <a:fillRect/>
          </a:stretch>
        </p:blipFill>
        <p:spPr bwMode="auto">
          <a:xfrm>
            <a:off x="5000628" y="2071678"/>
            <a:ext cx="1542857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b="22829"/>
          <a:stretch>
            <a:fillRect/>
          </a:stretch>
        </p:blipFill>
        <p:spPr bwMode="auto">
          <a:xfrm>
            <a:off x="285720" y="214290"/>
            <a:ext cx="174936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 t="19844"/>
          <a:stretch>
            <a:fillRect/>
          </a:stretch>
        </p:blipFill>
        <p:spPr bwMode="auto">
          <a:xfrm>
            <a:off x="4786314" y="142852"/>
            <a:ext cx="2111368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142852"/>
            <a:ext cx="2035336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 t="8504" b="781"/>
          <a:stretch>
            <a:fillRect/>
          </a:stretch>
        </p:blipFill>
        <p:spPr bwMode="auto">
          <a:xfrm>
            <a:off x="7000892" y="4698000"/>
            <a:ext cx="148817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/>
          <a:srcRect t="13229" r="14745" b="2985"/>
          <a:stretch>
            <a:fillRect/>
          </a:stretch>
        </p:blipFill>
        <p:spPr bwMode="auto">
          <a:xfrm>
            <a:off x="6858017" y="2214554"/>
            <a:ext cx="1648421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/>
          <a:srcRect b="23459"/>
          <a:stretch>
            <a:fillRect/>
          </a:stretch>
        </p:blipFill>
        <p:spPr bwMode="auto">
          <a:xfrm>
            <a:off x="4714876" y="4357694"/>
            <a:ext cx="18900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 descr="H:\100LGDSC\CAM0401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44" y="2357430"/>
            <a:ext cx="1991438" cy="1800000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14402" y="2320628"/>
            <a:ext cx="135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2844" y="4429132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3" cstate="print"/>
          <a:srcRect b="19302"/>
          <a:stretch>
            <a:fillRect/>
          </a:stretch>
        </p:blipFill>
        <p:spPr bwMode="auto">
          <a:xfrm>
            <a:off x="2857488" y="4572008"/>
            <a:ext cx="1672894" cy="180000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LENOCHKA\Desktop\IMG_20170602_094320_659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28860" y="142852"/>
            <a:ext cx="2126250" cy="18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ЕП\P10404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3360000" cy="25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dmin\Desktop\ЕП\P1040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14290"/>
            <a:ext cx="2880000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Admin\Desktop\ЕП\P10404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14818"/>
            <a:ext cx="3360000" cy="25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Admin\Desktop\ЕП\P1040577.JPG"/>
          <p:cNvPicPr>
            <a:picLocks noChangeAspect="1" noChangeArrowheads="1"/>
          </p:cNvPicPr>
          <p:nvPr/>
        </p:nvPicPr>
        <p:blipFill>
          <a:blip r:embed="rId5" cstate="print"/>
          <a:srcRect l="12757" t="17009" r="19207"/>
          <a:stretch>
            <a:fillRect/>
          </a:stretch>
        </p:blipFill>
        <p:spPr bwMode="auto">
          <a:xfrm>
            <a:off x="500034" y="2285992"/>
            <a:ext cx="2286016" cy="20913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Admin\Desktop\ЕП\P1060068.JPG"/>
          <p:cNvPicPr>
            <a:picLocks noChangeAspect="1" noChangeArrowheads="1"/>
          </p:cNvPicPr>
          <p:nvPr/>
        </p:nvPicPr>
        <p:blipFill>
          <a:blip r:embed="rId6" cstate="print"/>
          <a:srcRect l="19135" r="29838" b="34799"/>
          <a:stretch>
            <a:fillRect/>
          </a:stretch>
        </p:blipFill>
        <p:spPr bwMode="auto">
          <a:xfrm>
            <a:off x="3714744" y="2500306"/>
            <a:ext cx="1714512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Admin\Desktop\ЕП\P1040587.JPG"/>
          <p:cNvPicPr>
            <a:picLocks noChangeAspect="1" noChangeArrowheads="1"/>
          </p:cNvPicPr>
          <p:nvPr/>
        </p:nvPicPr>
        <p:blipFill>
          <a:blip r:embed="rId7" cstate="print"/>
          <a:srcRect l="23460" r="21260" b="14955"/>
          <a:stretch>
            <a:fillRect/>
          </a:stretch>
        </p:blipFill>
        <p:spPr bwMode="auto">
          <a:xfrm>
            <a:off x="3571868" y="142852"/>
            <a:ext cx="1857388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Admin\Desktop\ЕП\P106007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72132" y="4071942"/>
            <a:ext cx="3360000" cy="25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Admin\Desktop\ЕП\P1040580.JPG"/>
          <p:cNvPicPr>
            <a:picLocks noChangeAspect="1" noChangeArrowheads="1"/>
          </p:cNvPicPr>
          <p:nvPr/>
        </p:nvPicPr>
        <p:blipFill>
          <a:blip r:embed="rId9" cstate="print"/>
          <a:srcRect l="27640" r="10702" b="23459"/>
          <a:stretch>
            <a:fillRect/>
          </a:stretch>
        </p:blipFill>
        <p:spPr bwMode="auto">
          <a:xfrm>
            <a:off x="3428992" y="4429132"/>
            <a:ext cx="2071702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:\Users\Admin\Desktop\ЕП\P1060211.JPG"/>
          <p:cNvPicPr>
            <a:picLocks noChangeAspect="1" noChangeArrowheads="1"/>
          </p:cNvPicPr>
          <p:nvPr/>
        </p:nvPicPr>
        <p:blipFill>
          <a:blip r:embed="rId10" cstate="print"/>
          <a:srcRect l="21260" b="29130"/>
          <a:stretch>
            <a:fillRect/>
          </a:stretch>
        </p:blipFill>
        <p:spPr bwMode="auto">
          <a:xfrm>
            <a:off x="5857884" y="2428868"/>
            <a:ext cx="2645652" cy="17859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08B63F-4DB2-40A9-8BD0-A006368F40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8640960" cy="459837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15302D-0B29-4D10-B835-F517C5E89449}"/>
              </a:ext>
            </a:extLst>
          </p:cNvPr>
          <p:cNvSpPr txBox="1"/>
          <p:nvPr/>
        </p:nvSpPr>
        <p:spPr>
          <a:xfrm>
            <a:off x="4427984" y="1052736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2018 год</a:t>
            </a:r>
          </a:p>
        </p:txBody>
      </p:sp>
    </p:spTree>
    <p:extLst>
      <p:ext uri="{BB962C8B-B14F-4D97-AF65-F5344CB8AC3E}">
        <p14:creationId xmlns:p14="http://schemas.microsoft.com/office/powerpoint/2010/main" val="36487242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2E0EB7-EBA7-4FD6-B272-D19FDBA0B4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84784"/>
            <a:ext cx="8928992" cy="367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883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DF820D-E5DF-4B25-9CA1-E440EB783B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3063"/>
            <a:ext cx="8712968" cy="589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3379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1"/>
            <a:ext cx="807249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связали свою жизнь с воспитанием детей, с этим нелегким трудом.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малышей прошло через их руки и сердце…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отдали они тепла и ласки каждому ребенку…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Жизнь не стоит на месте, жизнь и история – продолжаются!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4643446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                 </a:t>
            </a:r>
          </a:p>
          <a:p>
            <a:endParaRPr lang="ru-RU" sz="2400" b="1" dirty="0"/>
          </a:p>
          <a:p>
            <a:r>
              <a:rPr lang="ru-RU" sz="2400" b="1" dirty="0"/>
              <a:t>                    Рочева Нина Викторовна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71736" y="714356"/>
            <a:ext cx="4286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Заведующей была назначена </a:t>
            </a:r>
          </a:p>
        </p:txBody>
      </p:sp>
      <p:pic>
        <p:nvPicPr>
          <p:cNvPr id="1026" name="Picture 2" descr="C:\Users\LENOCHKA\Desktop\DSCN1823.JPG"/>
          <p:cNvPicPr>
            <a:picLocks noChangeAspect="1" noChangeArrowheads="1"/>
          </p:cNvPicPr>
          <p:nvPr/>
        </p:nvPicPr>
        <p:blipFill>
          <a:blip r:embed="rId2" cstate="print"/>
          <a:srcRect l="23438" r="20898"/>
          <a:stretch>
            <a:fillRect/>
          </a:stretch>
        </p:blipFill>
        <p:spPr bwMode="auto">
          <a:xfrm>
            <a:off x="3286116" y="1285860"/>
            <a:ext cx="2714644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857760"/>
            <a:ext cx="21431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Панькова </a:t>
            </a:r>
            <a:r>
              <a:rPr lang="ru-RU" sz="2000" b="1" dirty="0" err="1"/>
              <a:t>Лукия</a:t>
            </a:r>
            <a:r>
              <a:rPr lang="ru-RU" sz="2000" b="1" dirty="0"/>
              <a:t> </a:t>
            </a:r>
          </a:p>
          <a:p>
            <a:pPr algn="ctr"/>
            <a:r>
              <a:rPr lang="ru-RU" sz="2000" b="1" dirty="0"/>
              <a:t>Николаевна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86116" y="4857760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Панькова Анна</a:t>
            </a:r>
          </a:p>
          <a:p>
            <a:pPr algn="ctr"/>
            <a:r>
              <a:rPr lang="ru-RU" sz="2000" b="1" dirty="0" err="1"/>
              <a:t>Федуловна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15074" y="4929198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Канева Аграфена Семёновна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43042" y="785794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                 </a:t>
            </a:r>
            <a:r>
              <a:rPr lang="ru-RU" sz="2400" b="1" dirty="0"/>
              <a:t>Нянями работали</a:t>
            </a:r>
          </a:p>
        </p:txBody>
      </p:sp>
      <p:pic>
        <p:nvPicPr>
          <p:cNvPr id="1026" name="Picture 2" descr="F:\ФОТО 60\DSCN17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143116"/>
            <a:ext cx="1582742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43116"/>
            <a:ext cx="1694789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 l="7129" r="7318"/>
          <a:stretch>
            <a:fillRect/>
          </a:stretch>
        </p:blipFill>
        <p:spPr bwMode="auto">
          <a:xfrm>
            <a:off x="6429388" y="2214554"/>
            <a:ext cx="1714512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642918"/>
            <a:ext cx="2071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   </a:t>
            </a:r>
            <a:r>
              <a:rPr lang="ru-RU" sz="2000" b="1" dirty="0"/>
              <a:t> </a:t>
            </a:r>
          </a:p>
          <a:p>
            <a:r>
              <a:rPr lang="ru-RU" sz="2000" b="1" dirty="0"/>
              <a:t>      1960-1974</a:t>
            </a:r>
          </a:p>
          <a:p>
            <a:r>
              <a:rPr lang="ru-RU" sz="2000" b="1" dirty="0"/>
              <a:t>      1982-1984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5286388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Панькова (</a:t>
            </a:r>
            <a:r>
              <a:rPr lang="ru-RU" sz="2000" b="1" dirty="0" err="1"/>
              <a:t>Кожевина</a:t>
            </a:r>
            <a:r>
              <a:rPr lang="ru-RU" sz="2000" b="1" dirty="0"/>
              <a:t>)</a:t>
            </a:r>
          </a:p>
          <a:p>
            <a:pPr algn="ctr"/>
            <a:r>
              <a:rPr lang="ru-RU" sz="2000" b="1" dirty="0"/>
              <a:t> Евдокия Егоровна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9139" t="4410" r="5562"/>
          <a:stretch>
            <a:fillRect/>
          </a:stretch>
        </p:blipFill>
        <p:spPr bwMode="auto">
          <a:xfrm>
            <a:off x="642910" y="1643050"/>
            <a:ext cx="209254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357554" y="642918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/>
          </a:p>
          <a:p>
            <a:r>
              <a:rPr lang="ru-RU" b="1" dirty="0"/>
              <a:t>       </a:t>
            </a:r>
            <a:r>
              <a:rPr lang="en-US" b="1" dirty="0"/>
              <a:t>1974 </a:t>
            </a:r>
            <a:r>
              <a:rPr lang="ru-RU" b="1" dirty="0"/>
              <a:t>г.</a:t>
            </a:r>
          </a:p>
          <a:p>
            <a:r>
              <a:rPr lang="ru-RU" b="1" dirty="0"/>
              <a:t>1988- 1989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7737" r="12319"/>
          <a:stretch>
            <a:fillRect/>
          </a:stretch>
        </p:blipFill>
        <p:spPr bwMode="auto">
          <a:xfrm>
            <a:off x="3143240" y="1785926"/>
            <a:ext cx="2214578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t="2205" r="6540" b="9600"/>
          <a:stretch>
            <a:fillRect/>
          </a:stretch>
        </p:blipFill>
        <p:spPr bwMode="auto">
          <a:xfrm>
            <a:off x="6286512" y="1785926"/>
            <a:ext cx="2000264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3357554" y="5214950"/>
            <a:ext cx="2286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Беляева Евдокия Алексеевна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5786" y="500042"/>
            <a:ext cx="542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                          Первые заведующие ясли сада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29323" y="5143512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Тихомирова Наталья Николаевна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29454" y="928670"/>
            <a:ext cx="1470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1978-1982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4451" t="17639" r="10837" b="4275"/>
          <a:stretch>
            <a:fillRect/>
          </a:stretch>
        </p:blipFill>
        <p:spPr bwMode="auto">
          <a:xfrm>
            <a:off x="395536" y="1484784"/>
            <a:ext cx="2520482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5F4DF1-56AE-40E7-AFD5-C32922FE228A}"/>
              </a:ext>
            </a:extLst>
          </p:cNvPr>
          <p:cNvSpPr txBox="1"/>
          <p:nvPr/>
        </p:nvSpPr>
        <p:spPr>
          <a:xfrm>
            <a:off x="1187624" y="692696"/>
            <a:ext cx="2874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1984 – 1988 годы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EF64E4-B0F0-42F9-A782-7F097FB5581F}"/>
              </a:ext>
            </a:extLst>
          </p:cNvPr>
          <p:cNvSpPr txBox="1"/>
          <p:nvPr/>
        </p:nvSpPr>
        <p:spPr>
          <a:xfrm>
            <a:off x="3563888" y="69269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1989 – 2015 годы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60AB6A-7A7B-4829-A9BC-8FFC5F403858}"/>
              </a:ext>
            </a:extLst>
          </p:cNvPr>
          <p:cNvSpPr txBox="1"/>
          <p:nvPr/>
        </p:nvSpPr>
        <p:spPr>
          <a:xfrm>
            <a:off x="611561" y="4643844"/>
            <a:ext cx="2232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Чупрова Евдокия </a:t>
            </a:r>
          </a:p>
          <a:p>
            <a:pPr algn="ctr"/>
            <a:r>
              <a:rPr lang="ru-RU" b="1" dirty="0"/>
              <a:t>Митрофановна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354F0F-BF29-4B99-806A-FE1B90EFC280}"/>
              </a:ext>
            </a:extLst>
          </p:cNvPr>
          <p:cNvSpPr txBox="1"/>
          <p:nvPr/>
        </p:nvSpPr>
        <p:spPr>
          <a:xfrm>
            <a:off x="3285034" y="4726886"/>
            <a:ext cx="2367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/>
              <a:t>Хатанзейская</a:t>
            </a:r>
            <a:r>
              <a:rPr lang="ru-RU" b="1" dirty="0"/>
              <a:t> Елена</a:t>
            </a:r>
          </a:p>
          <a:p>
            <a:pPr algn="ctr"/>
            <a:r>
              <a:rPr lang="ru-RU" b="1" dirty="0"/>
              <a:t>Эдуардовна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3646954-90CF-495C-8B12-EBA373162E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50" y="1526304"/>
            <a:ext cx="2367086" cy="265326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8D437D1-2D1C-496F-A4F4-F523BBB4DC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513" y="1484785"/>
            <a:ext cx="2621703" cy="26947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844BF5E-4623-41E0-8A4D-FBA6FF0FAD85}"/>
              </a:ext>
            </a:extLst>
          </p:cNvPr>
          <p:cNvSpPr txBox="1"/>
          <p:nvPr/>
        </p:nvSpPr>
        <p:spPr>
          <a:xfrm>
            <a:off x="6438601" y="692696"/>
            <a:ext cx="187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2016 год и далее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E9BFAC-01E5-4AED-A38E-9489ACC18AF0}"/>
              </a:ext>
            </a:extLst>
          </p:cNvPr>
          <p:cNvSpPr txBox="1"/>
          <p:nvPr/>
        </p:nvSpPr>
        <p:spPr>
          <a:xfrm>
            <a:off x="6276512" y="5085184"/>
            <a:ext cx="2621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Чупрова Алла Ивановна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CHKA\Desktop\ФОТО 60\DSCN17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4316838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071538" y="300037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</a:t>
            </a:r>
            <a:r>
              <a:rPr lang="ru-RU" b="1" dirty="0"/>
              <a:t>Детский сад  1964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01473" y="3244334"/>
            <a:ext cx="549961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571481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    </a:t>
            </a:r>
            <a:r>
              <a:rPr lang="ru-RU" b="1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Всего шестьдесят лет  назад</a:t>
            </a:r>
            <a:endParaRPr lang="ru-RU" sz="1000" b="1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   таким вот был наш Детский сад.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4357694"/>
            <a:ext cx="59293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ru-RU" b="1" dirty="0"/>
              <a:t>В 1964 (14 декабря) объединяют</a:t>
            </a:r>
          </a:p>
          <a:p>
            <a:r>
              <a:rPr lang="ru-RU" b="1" dirty="0"/>
              <a:t>Ясли и садик в </a:t>
            </a:r>
            <a:r>
              <a:rPr lang="ru-RU" b="1" dirty="0" err="1"/>
              <a:t>деткомбинат</a:t>
            </a:r>
            <a:r>
              <a:rPr lang="ru-RU" b="1" dirty="0"/>
              <a:t>.</a:t>
            </a:r>
          </a:p>
        </p:txBody>
      </p:sp>
      <p:pic>
        <p:nvPicPr>
          <p:cNvPr id="2" name="Picture 2" descr="C:\Users\LENOCHKA\Desktop\ФОТО 60\DSCN17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786190"/>
            <a:ext cx="4870647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286380" y="6143644"/>
            <a:ext cx="275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Детский сад весной 1981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LENOCHKA\Desktop\ФОТО 60\DSCN17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429000"/>
            <a:ext cx="466351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143504" y="-500090"/>
            <a:ext cx="435771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Хорошим было воспитанье,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Здоровым детское питанье.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Игрушек, книжек всем хватало.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Изысков, правда, не бывало...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Страна тогда жила стабильно,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Хотя совсем не изобильно.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71472" y="-285776"/>
            <a:ext cx="8572528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Но все мальчишки и девчонки,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Как и сейчас смеялись звонко,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 так же любопытны были,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 так же сказки все любили.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4143372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pic>
        <p:nvPicPr>
          <p:cNvPr id="7" name="Picture 2" descr="C:\Users\LENOCHKA\Desktop\ФОТО 60\DSCN17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313709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071538" y="3143248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 BERKLEY" pitchFamily="2" charset="0"/>
              </a:rPr>
              <a:t>           1965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6143644"/>
            <a:ext cx="789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</a:t>
            </a:r>
            <a:r>
              <a:rPr lang="en-US" b="1" dirty="0">
                <a:latin typeface="AR BERKLEY" pitchFamily="2" charset="0"/>
              </a:rPr>
              <a:t>965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ENOCHKA\Desktop\ФОТО 60\DSCN17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0"/>
            <a:ext cx="6721809" cy="4460018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71472" y="0"/>
            <a:ext cx="785818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3244334"/>
            <a:ext cx="9661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AR BERKLEY" pitchFamily="2" charset="0"/>
            </a:endParaRPr>
          </a:p>
          <a:p>
            <a:endParaRPr lang="ru-RU" dirty="0">
              <a:latin typeface="AR BERKLEY" pitchFamily="2" charset="0"/>
            </a:endParaRPr>
          </a:p>
          <a:p>
            <a:endParaRPr lang="ru-RU" dirty="0">
              <a:latin typeface="AR BERKLEY" pitchFamily="2" charset="0"/>
            </a:endParaRPr>
          </a:p>
          <a:p>
            <a:endParaRPr lang="ru-RU" dirty="0">
              <a:latin typeface="AR BERKLEY" pitchFamily="2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AR BERKLEY" pitchFamily="2" charset="0"/>
              </a:rPr>
              <a:t>1972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780928" y="3727962"/>
            <a:ext cx="1520339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pPr algn="ctr">
              <a:lnSpc>
                <a:spcPct val="150000"/>
              </a:lnSpc>
            </a:pPr>
            <a:r>
              <a:rPr lang="ru-RU" sz="1600" dirty="0"/>
              <a:t>                               </a:t>
            </a:r>
            <a:r>
              <a:rPr lang="ru-RU" sz="1600" b="1" dirty="0"/>
              <a:t>Первый ряд: </a:t>
            </a:r>
          </a:p>
          <a:p>
            <a:pPr algn="ctr">
              <a:lnSpc>
                <a:spcPct val="150000"/>
              </a:lnSpc>
            </a:pPr>
            <a:r>
              <a:rPr lang="ru-RU" sz="1600" b="1" dirty="0"/>
              <a:t>                           Хабарова Александра Николаевна,  </a:t>
            </a:r>
            <a:r>
              <a:rPr lang="ru-RU" sz="1600" b="1" dirty="0" err="1"/>
              <a:t>Менникова</a:t>
            </a:r>
            <a:r>
              <a:rPr lang="ru-RU" sz="1600" b="1" dirty="0"/>
              <a:t> Людмила Алексеевна,  Беляева Дарья Ивановна,</a:t>
            </a:r>
          </a:p>
          <a:p>
            <a:pPr algn="ctr">
              <a:lnSpc>
                <a:spcPct val="150000"/>
              </a:lnSpc>
            </a:pPr>
            <a:r>
              <a:rPr lang="ru-RU" sz="1600" b="1" dirty="0"/>
              <a:t>                                  Панькова Евдокия Егоровна,  Ануфриева Зоя Михайловн.</a:t>
            </a:r>
          </a:p>
          <a:p>
            <a:pPr algn="ctr">
              <a:lnSpc>
                <a:spcPct val="150000"/>
              </a:lnSpc>
            </a:pPr>
            <a:r>
              <a:rPr lang="ru-RU" sz="1600" b="1" dirty="0"/>
              <a:t>Второй ряд:  </a:t>
            </a:r>
          </a:p>
          <a:p>
            <a:pPr algn="ctr">
              <a:lnSpc>
                <a:spcPct val="150000"/>
              </a:lnSpc>
            </a:pPr>
            <a:r>
              <a:rPr lang="ru-RU" sz="1600" b="1" dirty="0"/>
              <a:t>                             Беляева Евдокия Алексеевна, Панькова Анна </a:t>
            </a:r>
            <a:r>
              <a:rPr lang="ru-RU" sz="1600" b="1" dirty="0" err="1"/>
              <a:t>Федуловна</a:t>
            </a:r>
            <a:r>
              <a:rPr lang="ru-RU" sz="1600" b="1" dirty="0"/>
              <a:t>,  Чупрова Акулина Николаевна,  </a:t>
            </a:r>
          </a:p>
          <a:p>
            <a:pPr algn="ctr">
              <a:lnSpc>
                <a:spcPct val="150000"/>
              </a:lnSpc>
            </a:pPr>
            <a:r>
              <a:rPr lang="ru-RU" sz="1600" b="1" dirty="0"/>
              <a:t>Ветлугина Галина Прокопьевна, Артеева Серафима Александровна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1233</TotalTime>
  <Words>335</Words>
  <Application>Microsoft Office PowerPoint</Application>
  <PresentationFormat>Экран (4:3)</PresentationFormat>
  <Paragraphs>205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 BERKLEY</vt:lpstr>
      <vt:lpstr>Arial</vt:lpstr>
      <vt:lpstr>Book Antiqua</vt:lpstr>
      <vt:lpstr>Lucida Sans</vt:lpstr>
      <vt:lpstr>Tahoma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LENOCHKA</dc:creator>
  <cp:lastModifiedBy>Руководитель</cp:lastModifiedBy>
  <cp:revision>91</cp:revision>
  <dcterms:created xsi:type="dcterms:W3CDTF">2018-09-14T19:41:26Z</dcterms:created>
  <dcterms:modified xsi:type="dcterms:W3CDTF">2020-12-14T14:06:43Z</dcterms:modified>
</cp:coreProperties>
</file>